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270" r:id="rId15"/>
    <p:sldId id="272" r:id="rId1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1090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3DCCB-7CE9-4887-B35B-0B4EE8469C05}" type="datetimeFigureOut">
              <a:rPr lang="de-AT" smtClean="0"/>
              <a:t>06.10.2015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59135-67B1-46E9-A97F-DC5EEE5D7E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09163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59135-67B1-46E9-A97F-DC5EEE5D7EDE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13536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BC90-3CD8-4367-93C9-DD87FB68003E}" type="datetimeFigureOut">
              <a:rPr lang="de-AT" smtClean="0"/>
              <a:t>06.10.2015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9610-250A-4C9B-8E34-5F1EBD13E8C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077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BC90-3CD8-4367-93C9-DD87FB68003E}" type="datetimeFigureOut">
              <a:rPr lang="de-AT" smtClean="0"/>
              <a:t>06.10.2015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9610-250A-4C9B-8E34-5F1EBD13E8C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1041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BC90-3CD8-4367-93C9-DD87FB68003E}" type="datetimeFigureOut">
              <a:rPr lang="de-AT" smtClean="0"/>
              <a:t>06.10.2015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9610-250A-4C9B-8E34-5F1EBD13E8C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09044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BC90-3CD8-4367-93C9-DD87FB68003E}" type="datetimeFigureOut">
              <a:rPr lang="de-AT" smtClean="0"/>
              <a:t>06.10.2015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9610-250A-4C9B-8E34-5F1EBD13E8C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6593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BC90-3CD8-4367-93C9-DD87FB68003E}" type="datetimeFigureOut">
              <a:rPr lang="de-AT" smtClean="0"/>
              <a:t>06.10.2015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9610-250A-4C9B-8E34-5F1EBD13E8C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3238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BC90-3CD8-4367-93C9-DD87FB68003E}" type="datetimeFigureOut">
              <a:rPr lang="de-AT" smtClean="0"/>
              <a:t>06.10.2015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9610-250A-4C9B-8E34-5F1EBD13E8C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9349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BC90-3CD8-4367-93C9-DD87FB68003E}" type="datetimeFigureOut">
              <a:rPr lang="de-AT" smtClean="0"/>
              <a:t>06.10.2015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9610-250A-4C9B-8E34-5F1EBD13E8C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00082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BC90-3CD8-4367-93C9-DD87FB68003E}" type="datetimeFigureOut">
              <a:rPr lang="de-AT" smtClean="0"/>
              <a:t>06.10.2015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9610-250A-4C9B-8E34-5F1EBD13E8C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5959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BC90-3CD8-4367-93C9-DD87FB68003E}" type="datetimeFigureOut">
              <a:rPr lang="de-AT" smtClean="0"/>
              <a:t>06.10.2015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9610-250A-4C9B-8E34-5F1EBD13E8C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67276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BC90-3CD8-4367-93C9-DD87FB68003E}" type="datetimeFigureOut">
              <a:rPr lang="de-AT" smtClean="0"/>
              <a:t>06.10.2015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9610-250A-4C9B-8E34-5F1EBD13E8C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77980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7BC90-3CD8-4367-93C9-DD87FB68003E}" type="datetimeFigureOut">
              <a:rPr lang="de-AT" smtClean="0"/>
              <a:t>06.10.2015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9610-250A-4C9B-8E34-5F1EBD13E8C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63901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7BC90-3CD8-4367-93C9-DD87FB68003E}" type="datetimeFigureOut">
              <a:rPr lang="de-AT" smtClean="0"/>
              <a:t>06.10.2015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89610-250A-4C9B-8E34-5F1EBD13E8C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9079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8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719619"/>
            <a:ext cx="7772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de-AT" sz="5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Was hat „Gemeinde 21“ in </a:t>
            </a:r>
            <a:br>
              <a:rPr lang="de-AT" sz="5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de-AT" sz="5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unserer Gemeinde bewirkt!</a:t>
            </a:r>
            <a:r>
              <a:rPr lang="de-A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de-A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de-A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de-A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de-A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Bürgermeister DI Johannes Pressl aus Ardagger</a:t>
            </a:r>
            <a:endParaRPr lang="de-AT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20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008" y="1723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AT" sz="3800" dirty="0" smtClean="0"/>
              <a:t>G21-Umsetzung: Ortsentwicklungen</a:t>
            </a:r>
            <a:endParaRPr lang="de-AT" sz="3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16" y="116632"/>
            <a:ext cx="970914" cy="944214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29" y="908719"/>
            <a:ext cx="5915457" cy="40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8" name="Inhaltsplatzhalt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861" y="797279"/>
            <a:ext cx="3143945" cy="205565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0"/>
          <a:stretch/>
        </p:blipFill>
        <p:spPr>
          <a:xfrm>
            <a:off x="6213617" y="2893918"/>
            <a:ext cx="2964037" cy="199873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1" b="16252"/>
          <a:stretch/>
        </p:blipFill>
        <p:spPr>
          <a:xfrm>
            <a:off x="2699792" y="5074974"/>
            <a:ext cx="3296982" cy="178302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4" t="16238"/>
          <a:stretch/>
        </p:blipFill>
        <p:spPr>
          <a:xfrm>
            <a:off x="6225376" y="4949290"/>
            <a:ext cx="3675216" cy="2872198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5074974"/>
            <a:ext cx="3078186" cy="192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05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008" y="1723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AT" sz="3800" dirty="0" smtClean="0"/>
              <a:t>G21-Umsetzung: Betreutes Wohnen</a:t>
            </a:r>
            <a:endParaRPr lang="de-AT" sz="3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16" y="116632"/>
            <a:ext cx="970914" cy="944214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3" b="26040"/>
          <a:stretch/>
        </p:blipFill>
        <p:spPr bwMode="auto">
          <a:xfrm>
            <a:off x="-4287" y="1060846"/>
            <a:ext cx="8450160" cy="4668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8" r="4376" b="11045"/>
          <a:stretch/>
        </p:blipFill>
        <p:spPr>
          <a:xfrm>
            <a:off x="5076056" y="4236346"/>
            <a:ext cx="3855274" cy="22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8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008" y="1723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AT" sz="3800" dirty="0" smtClean="0"/>
              <a:t>G21-Umsetzung: Jugend x 4</a:t>
            </a:r>
            <a:endParaRPr lang="de-AT" sz="3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16" y="116632"/>
            <a:ext cx="970914" cy="94421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35"/>
          <a:stretch/>
        </p:blipFill>
        <p:spPr>
          <a:xfrm>
            <a:off x="12343" y="1060846"/>
            <a:ext cx="9144000" cy="538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3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008" y="1723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AT" sz="3800" dirty="0" smtClean="0"/>
              <a:t>G21-Umsetzung: Energie &amp; Umweltschutz</a:t>
            </a:r>
            <a:endParaRPr lang="de-AT" sz="3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16" y="116632"/>
            <a:ext cx="970914" cy="94421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61"/>
          <a:stretch/>
        </p:blipFill>
        <p:spPr>
          <a:xfrm>
            <a:off x="-35477" y="953950"/>
            <a:ext cx="4846937" cy="189898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0" r="29316"/>
          <a:stretch/>
        </p:blipFill>
        <p:spPr>
          <a:xfrm>
            <a:off x="5838205" y="1063713"/>
            <a:ext cx="3305795" cy="3193738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4403442"/>
            <a:ext cx="4072749" cy="245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64904"/>
            <a:ext cx="3357165" cy="20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0" t="28302" r="15373" b="19579"/>
          <a:stretch/>
        </p:blipFill>
        <p:spPr>
          <a:xfrm>
            <a:off x="-4287" y="4591546"/>
            <a:ext cx="4424144" cy="245455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7" t="22407" r="12944" b="14334"/>
          <a:stretch/>
        </p:blipFill>
        <p:spPr>
          <a:xfrm>
            <a:off x="-35477" y="2815602"/>
            <a:ext cx="3050079" cy="177594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647" y="4591546"/>
            <a:ext cx="1462420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42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008" y="1723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AT" sz="3800" dirty="0" smtClean="0"/>
              <a:t>Gemeinde 21 – </a:t>
            </a:r>
            <a:r>
              <a:rPr lang="de-AT" sz="3800" dirty="0" smtClean="0"/>
              <a:t>Fazit zum „Prozess“:</a:t>
            </a:r>
            <a:endParaRPr lang="de-AT" sz="3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16" y="116632"/>
            <a:ext cx="970914" cy="944214"/>
          </a:xfrm>
          <a:prstGeom prst="rect">
            <a:avLst/>
          </a:prstGeom>
        </p:spPr>
      </p:pic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2342" y="1268760"/>
            <a:ext cx="8664113" cy="5256584"/>
          </a:xfrm>
        </p:spPr>
        <p:txBody>
          <a:bodyPr>
            <a:normAutofit/>
          </a:bodyPr>
          <a:lstStyle/>
          <a:p>
            <a:r>
              <a:rPr lang="de-AT" sz="2500" dirty="0" smtClean="0"/>
              <a:t>Maßnahmen / Projekte erkennen durch die Ideen und Anliegen der Bürger/Innen</a:t>
            </a:r>
          </a:p>
          <a:p>
            <a:r>
              <a:rPr lang="de-AT" sz="2500" dirty="0" smtClean="0"/>
              <a:t>Stärkung </a:t>
            </a:r>
            <a:r>
              <a:rPr lang="de-AT" sz="2500" dirty="0" smtClean="0"/>
              <a:t>des Verständnisses zw</a:t>
            </a:r>
            <a:r>
              <a:rPr lang="de-AT" sz="2500" dirty="0" smtClean="0"/>
              <a:t>ischen</a:t>
            </a:r>
            <a:r>
              <a:rPr lang="de-AT" sz="2500" dirty="0" smtClean="0"/>
              <a:t> </a:t>
            </a:r>
            <a:r>
              <a:rPr lang="de-AT" sz="2500" dirty="0" smtClean="0"/>
              <a:t/>
            </a:r>
            <a:br>
              <a:rPr lang="de-AT" sz="2500" dirty="0" smtClean="0"/>
            </a:br>
            <a:r>
              <a:rPr lang="de-AT" sz="2500" dirty="0" smtClean="0"/>
              <a:t>Gemeindeverwaltung – Gemeindevertretung - </a:t>
            </a:r>
            <a:r>
              <a:rPr lang="de-AT" sz="2500" dirty="0" err="1" smtClean="0"/>
              <a:t>BürgerInnen</a:t>
            </a:r>
            <a:endParaRPr lang="de-AT" sz="2500" dirty="0" smtClean="0"/>
          </a:p>
          <a:p>
            <a:r>
              <a:rPr lang="de-AT" sz="2500" dirty="0" smtClean="0"/>
              <a:t>Wertschätzung der Meinung der Bürger/Innen und Begeisterung für die Mitarbeit bei der Gemeindeentwicklung</a:t>
            </a:r>
          </a:p>
          <a:p>
            <a:r>
              <a:rPr lang="de-AT" sz="2500" dirty="0" smtClean="0"/>
              <a:t>Klarheit darüber gewinnen, was wirklich Lebensqualität </a:t>
            </a:r>
            <a:r>
              <a:rPr lang="de-AT" sz="2500" dirty="0" smtClean="0"/>
              <a:t>in der </a:t>
            </a:r>
            <a:r>
              <a:rPr lang="de-AT" sz="2500" dirty="0" smtClean="0"/>
              <a:t>Gemeinde ausmacht</a:t>
            </a:r>
            <a:endParaRPr lang="de-AT" sz="2500" dirty="0" smtClean="0"/>
          </a:p>
          <a:p>
            <a:r>
              <a:rPr lang="de-AT" sz="2500" dirty="0" smtClean="0"/>
              <a:t>Sensibilität für Maßnahmen und deren Kosten „gewinnen“</a:t>
            </a:r>
            <a:endParaRPr lang="de-AT" sz="2500" dirty="0" smtClean="0"/>
          </a:p>
          <a:p>
            <a:endParaRPr lang="de-AT" sz="2500" dirty="0" smtClean="0"/>
          </a:p>
          <a:p>
            <a:endParaRPr lang="de-AT" sz="2500" dirty="0" smtClean="0"/>
          </a:p>
          <a:p>
            <a:endParaRPr lang="de-AT" sz="2500" dirty="0" smtClean="0"/>
          </a:p>
          <a:p>
            <a:endParaRPr lang="de-AT" sz="2500" dirty="0" smtClean="0"/>
          </a:p>
        </p:txBody>
      </p:sp>
    </p:spTree>
    <p:extLst>
      <p:ext uri="{BB962C8B-B14F-4D97-AF65-F5344CB8AC3E}">
        <p14:creationId xmlns:p14="http://schemas.microsoft.com/office/powerpoint/2010/main" val="55722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008" y="1723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AT" sz="3800" dirty="0" smtClean="0"/>
              <a:t>Gemeinde 21 – </a:t>
            </a:r>
            <a:r>
              <a:rPr lang="de-AT" sz="3800" dirty="0" smtClean="0"/>
              <a:t>Fazit zur „Umsetzung“:</a:t>
            </a:r>
            <a:endParaRPr lang="de-AT" sz="3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16" y="116632"/>
            <a:ext cx="970914" cy="944214"/>
          </a:xfrm>
          <a:prstGeom prst="rect">
            <a:avLst/>
          </a:prstGeom>
        </p:spPr>
      </p:pic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2342" y="1268760"/>
            <a:ext cx="8664113" cy="5256584"/>
          </a:xfrm>
        </p:spPr>
        <p:txBody>
          <a:bodyPr>
            <a:normAutofit/>
          </a:bodyPr>
          <a:lstStyle/>
          <a:p>
            <a:r>
              <a:rPr lang="de-AT" sz="2500" dirty="0" smtClean="0"/>
              <a:t>Es geht nicht </a:t>
            </a:r>
            <a:r>
              <a:rPr lang="de-AT" sz="2500" dirty="0" err="1" smtClean="0"/>
              <a:t>um´s</a:t>
            </a:r>
            <a:r>
              <a:rPr lang="de-AT" sz="2500" dirty="0" smtClean="0"/>
              <a:t> Papier auf dem das Leitbild geschrieben steht, sondern um die gemeinsame Linie, die entwickelt wurde und die in der Folge in vielen „Tagesentscheidungen“ lebendig wird.</a:t>
            </a:r>
          </a:p>
          <a:p>
            <a:r>
              <a:rPr lang="de-AT" sz="2500" dirty="0" smtClean="0"/>
              <a:t>Es geht nicht um „parteipolitischen“ Nutzen, sondern um eine Versachlichung der Gemeindepolitik.</a:t>
            </a:r>
          </a:p>
          <a:p>
            <a:r>
              <a:rPr lang="de-AT" sz="2500" dirty="0" smtClean="0"/>
              <a:t>Es geht „auch“ um Kostenoptimierung und Effizienz. Prestigeprojekte werden ein Stück weit „entlarvt“. Ein nachhaltiger Umgang mit Steuermitteln der Bürger ist gewährleistet.</a:t>
            </a:r>
          </a:p>
          <a:p>
            <a:r>
              <a:rPr lang="de-AT" sz="2500" dirty="0" smtClean="0"/>
              <a:t>Wenn große Projekte ausdiskutiert werden, dann hält das letztendlich auch!</a:t>
            </a:r>
            <a:endParaRPr lang="de-AT" sz="2500" dirty="0" smtClean="0"/>
          </a:p>
          <a:p>
            <a:endParaRPr lang="de-AT" sz="2500" dirty="0" smtClean="0"/>
          </a:p>
          <a:p>
            <a:endParaRPr lang="de-AT" sz="2500" dirty="0" smtClean="0"/>
          </a:p>
          <a:p>
            <a:endParaRPr lang="de-AT" sz="2500" dirty="0" smtClean="0"/>
          </a:p>
          <a:p>
            <a:endParaRPr lang="de-AT" sz="2500" dirty="0" smtClean="0"/>
          </a:p>
          <a:p>
            <a:endParaRPr lang="de-AT" sz="2500" dirty="0" smtClean="0"/>
          </a:p>
          <a:p>
            <a:endParaRPr lang="de-AT" sz="2500" dirty="0" smtClean="0"/>
          </a:p>
        </p:txBody>
      </p:sp>
    </p:spTree>
    <p:extLst>
      <p:ext uri="{BB962C8B-B14F-4D97-AF65-F5344CB8AC3E}">
        <p14:creationId xmlns:p14="http://schemas.microsoft.com/office/powerpoint/2010/main" val="202454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AT" dirty="0" smtClean="0"/>
              <a:t>Herausforderung 2005/2006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4530" y="1556792"/>
            <a:ext cx="8686800" cy="4781128"/>
          </a:xfrm>
        </p:spPr>
        <p:txBody>
          <a:bodyPr>
            <a:normAutofit fontScale="92500" lnSpcReduction="10000"/>
          </a:bodyPr>
          <a:lstStyle/>
          <a:p>
            <a:r>
              <a:rPr lang="de-AT" b="1" dirty="0" smtClean="0"/>
              <a:t>Vernetzung  der 4 Orte</a:t>
            </a:r>
            <a:r>
              <a:rPr lang="de-AT" b="1" dirty="0"/>
              <a:t> =</a:t>
            </a:r>
            <a:r>
              <a:rPr lang="de-AT" b="1" dirty="0" smtClean="0"/>
              <a:t> 4 x Stärken und Herausforderungen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sz="2500" dirty="0" smtClean="0"/>
              <a:t>(Vereine, Organisationen, öffentliche Gebäude und Bereiche, Veranstaltungen,  usw.) </a:t>
            </a:r>
          </a:p>
          <a:p>
            <a:r>
              <a:rPr lang="de-AT" b="1" dirty="0" smtClean="0"/>
              <a:t>Schwerpunkt Hochwasser (2002)</a:t>
            </a:r>
          </a:p>
          <a:p>
            <a:r>
              <a:rPr lang="de-AT" b="1" dirty="0" smtClean="0"/>
              <a:t>Erholung &amp; Wohlbefinden</a:t>
            </a:r>
          </a:p>
          <a:p>
            <a:r>
              <a:rPr lang="de-AT" b="1" dirty="0" smtClean="0"/>
              <a:t>Wertschöpfung „Wirtschaft“</a:t>
            </a:r>
          </a:p>
          <a:p>
            <a:r>
              <a:rPr lang="de-AT" b="1" dirty="0" smtClean="0"/>
              <a:t>Ortsentwicklung in jeder KG</a:t>
            </a:r>
          </a:p>
          <a:p>
            <a:r>
              <a:rPr lang="de-AT" b="1" dirty="0"/>
              <a:t>J</a:t>
            </a:r>
            <a:r>
              <a:rPr lang="de-AT" b="1" dirty="0" smtClean="0"/>
              <a:t>ugend</a:t>
            </a:r>
          </a:p>
          <a:p>
            <a:r>
              <a:rPr lang="de-AT" b="1" dirty="0" smtClean="0"/>
              <a:t>Energie- und Umweltschutz</a:t>
            </a:r>
          </a:p>
          <a:p>
            <a:endParaRPr lang="de-AT" dirty="0" smtClean="0"/>
          </a:p>
          <a:p>
            <a:endParaRPr lang="de-AT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16" y="116632"/>
            <a:ext cx="970914" cy="94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7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08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AT" sz="3800" dirty="0" smtClean="0"/>
              <a:t>G21-Prozess: Zukunft </a:t>
            </a:r>
            <a:r>
              <a:rPr lang="de-AT" sz="3800" dirty="0" err="1" smtClean="0"/>
              <a:t>z´sammensetz´n</a:t>
            </a:r>
            <a:endParaRPr lang="de-AT" sz="3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" r="4573"/>
          <a:stretch/>
        </p:blipFill>
        <p:spPr>
          <a:xfrm>
            <a:off x="-180528" y="1412776"/>
            <a:ext cx="5745708" cy="4845918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5508104" y="1412776"/>
            <a:ext cx="3635896" cy="5256584"/>
          </a:xfrm>
        </p:spPr>
        <p:txBody>
          <a:bodyPr>
            <a:normAutofit/>
          </a:bodyPr>
          <a:lstStyle/>
          <a:p>
            <a:r>
              <a:rPr lang="de-AT" sz="2500" dirty="0" smtClean="0"/>
              <a:t>Aktives Kernteam mit Personen aus jeder KG</a:t>
            </a:r>
          </a:p>
          <a:p>
            <a:pPr marL="0" indent="0">
              <a:buNone/>
            </a:pPr>
            <a:endParaRPr lang="de-AT" sz="2500" dirty="0" smtClean="0"/>
          </a:p>
          <a:p>
            <a:r>
              <a:rPr lang="de-AT" sz="2500" dirty="0" smtClean="0"/>
              <a:t>Themenpate und Arbeitskreisleiter zu jedem Schwerpunkt</a:t>
            </a:r>
          </a:p>
          <a:p>
            <a:pPr marL="0" indent="0">
              <a:buNone/>
            </a:pPr>
            <a:endParaRPr lang="de-AT" sz="2500" dirty="0" smtClean="0"/>
          </a:p>
          <a:p>
            <a:r>
              <a:rPr lang="de-AT" sz="2500" dirty="0" smtClean="0"/>
              <a:t>Themenabend zu jedem Schwerpunkt mit Gemeindebürgerinnen und Gemeindebürger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16" y="116632"/>
            <a:ext cx="970914" cy="94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1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932040" y="5028370"/>
            <a:ext cx="4104456" cy="14961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08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AT" sz="3800" dirty="0" smtClean="0"/>
              <a:t>G21-Prozess: Zukunft </a:t>
            </a:r>
            <a:r>
              <a:rPr lang="de-AT" sz="3800" dirty="0" err="1" smtClean="0"/>
              <a:t>z´sammensetz´n</a:t>
            </a:r>
            <a:endParaRPr lang="de-AT" sz="3800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961298" y="1088178"/>
            <a:ext cx="4182703" cy="55811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AT" sz="2500" b="1" dirty="0" smtClean="0"/>
              <a:t>Themenabend zu </a:t>
            </a:r>
          </a:p>
          <a:p>
            <a:r>
              <a:rPr lang="de-AT" sz="2500" dirty="0" smtClean="0"/>
              <a:t>Erneuerbare Energie</a:t>
            </a:r>
          </a:p>
          <a:p>
            <a:r>
              <a:rPr lang="de-AT" sz="2500" dirty="0" smtClean="0"/>
              <a:t>Natur &amp; Lebensraum</a:t>
            </a:r>
          </a:p>
          <a:p>
            <a:r>
              <a:rPr lang="de-AT" sz="2500" dirty="0" smtClean="0"/>
              <a:t>Wirtschaft</a:t>
            </a:r>
          </a:p>
          <a:p>
            <a:r>
              <a:rPr lang="de-AT" sz="2500" dirty="0" smtClean="0"/>
              <a:t>Zusammenleben</a:t>
            </a:r>
          </a:p>
          <a:p>
            <a:r>
              <a:rPr lang="de-AT" sz="2500" dirty="0" smtClean="0"/>
              <a:t>Erholung &amp; Wohlbefinden</a:t>
            </a:r>
          </a:p>
          <a:p>
            <a:r>
              <a:rPr lang="de-AT" sz="2500" dirty="0" smtClean="0"/>
              <a:t>Jugend</a:t>
            </a:r>
            <a:endParaRPr lang="de-AT" sz="2500" dirty="0"/>
          </a:p>
          <a:p>
            <a:pPr marL="0" indent="0">
              <a:buNone/>
            </a:pPr>
            <a:r>
              <a:rPr lang="de-AT" sz="2500" b="1" dirty="0" smtClean="0"/>
              <a:t>mit aktiver Beteiligung der Gemeindebürger/innen</a:t>
            </a:r>
          </a:p>
          <a:p>
            <a:pPr marL="0" indent="0">
              <a:buNone/>
            </a:pPr>
            <a:endParaRPr lang="de-AT" sz="2500" dirty="0" smtClean="0"/>
          </a:p>
          <a:p>
            <a:pPr marL="0" indent="0" algn="ctr">
              <a:buNone/>
            </a:pPr>
            <a:r>
              <a:rPr lang="de-AT" sz="2500" b="1" dirty="0" smtClean="0"/>
              <a:t>Zukunftsleitbild </a:t>
            </a:r>
          </a:p>
          <a:p>
            <a:pPr marL="0" indent="0" algn="ctr">
              <a:buNone/>
            </a:pPr>
            <a:r>
              <a:rPr lang="de-AT" sz="2500" dirty="0" smtClean="0"/>
              <a:t>für Gemeindevertretung und Bürger/Innen</a:t>
            </a:r>
          </a:p>
          <a:p>
            <a:endParaRPr lang="de-AT" sz="2500" dirty="0" smtClean="0"/>
          </a:p>
          <a:p>
            <a:endParaRPr lang="de-AT" sz="2500" dirty="0" smtClean="0"/>
          </a:p>
          <a:p>
            <a:endParaRPr lang="de-AT" sz="2500" dirty="0" smtClean="0"/>
          </a:p>
          <a:p>
            <a:endParaRPr lang="de-AT" sz="2500" dirty="0" smtClean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16" y="116632"/>
            <a:ext cx="970914" cy="94421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088178"/>
            <a:ext cx="3528392" cy="264629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32233"/>
            <a:ext cx="3989698" cy="299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1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008" y="1723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AT" sz="3800" dirty="0" smtClean="0"/>
              <a:t>G21-Umsetzung: Stärkung der 4 Orte</a:t>
            </a:r>
            <a:endParaRPr lang="de-AT" sz="3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16" y="116632"/>
            <a:ext cx="970914" cy="94421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1" y="980727"/>
            <a:ext cx="3539057" cy="3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49" y="950375"/>
            <a:ext cx="4564724" cy="336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3" y="4429894"/>
            <a:ext cx="3521765" cy="240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05" y="4419749"/>
            <a:ext cx="5030559" cy="233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38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/>
        </p:blipFill>
        <p:spPr>
          <a:xfrm>
            <a:off x="0" y="1196752"/>
            <a:ext cx="9144000" cy="56612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008" y="1723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AT" sz="3800" dirty="0" smtClean="0"/>
              <a:t>G21-Umsetzung: Natur &amp; Lebensraum</a:t>
            </a:r>
            <a:endParaRPr lang="de-AT" sz="3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16" y="116632"/>
            <a:ext cx="970914" cy="94421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556" y="2708920"/>
            <a:ext cx="2776956" cy="193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97" t="20330" r="13951" b="14577"/>
          <a:stretch/>
        </p:blipFill>
        <p:spPr>
          <a:xfrm>
            <a:off x="6367044" y="4797152"/>
            <a:ext cx="3029492" cy="187091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30723"/>
            <a:ext cx="2775652" cy="130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97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008" y="1723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AT" sz="3800" dirty="0" smtClean="0"/>
              <a:t>G21-Umsetzung: Erholung &amp; Wohlbefinden</a:t>
            </a:r>
            <a:endParaRPr lang="de-AT" sz="3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16" y="116632"/>
            <a:ext cx="970914" cy="94421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77"/>
          <a:stretch/>
        </p:blipFill>
        <p:spPr>
          <a:xfrm>
            <a:off x="2627784" y="1060846"/>
            <a:ext cx="4159762" cy="288032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353" y="1346342"/>
            <a:ext cx="4029715" cy="279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980728"/>
            <a:ext cx="3216191" cy="241214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601" y="4144042"/>
            <a:ext cx="4248472" cy="318635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4" b="11494"/>
          <a:stretch/>
        </p:blipFill>
        <p:spPr>
          <a:xfrm>
            <a:off x="5260996" y="2667610"/>
            <a:ext cx="3923928" cy="193798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52" b="23725"/>
          <a:stretch/>
        </p:blipFill>
        <p:spPr>
          <a:xfrm>
            <a:off x="-396552" y="4247323"/>
            <a:ext cx="5304423" cy="261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6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008" y="1723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AT" sz="3800" dirty="0" smtClean="0"/>
              <a:t>G21-Umsetzung: Wertschöpfung Wirtschaft</a:t>
            </a:r>
            <a:endParaRPr lang="de-AT" sz="3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16" y="116632"/>
            <a:ext cx="970914" cy="94421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/>
          <a:stretch/>
        </p:blipFill>
        <p:spPr>
          <a:xfrm>
            <a:off x="-99159" y="3452293"/>
            <a:ext cx="4282058" cy="3094239"/>
          </a:xfrm>
          <a:prstGeom prst="rect">
            <a:avLst/>
          </a:prstGeom>
        </p:spPr>
      </p:pic>
      <p:pic>
        <p:nvPicPr>
          <p:cNvPr id="7" name="Inhaltsplatzhalt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71" y="980727"/>
            <a:ext cx="9662945" cy="2282839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6"/>
          <a:stretch/>
        </p:blipFill>
        <p:spPr bwMode="auto">
          <a:xfrm>
            <a:off x="4413752" y="2996952"/>
            <a:ext cx="4708793" cy="174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6" b="14293"/>
          <a:stretch/>
        </p:blipFill>
        <p:spPr bwMode="auto">
          <a:xfrm>
            <a:off x="4704809" y="4884317"/>
            <a:ext cx="4126678" cy="200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45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008" y="1723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AT" sz="3800" dirty="0" smtClean="0"/>
              <a:t>G21-Umsetzung: Siedlungsentwicklung</a:t>
            </a:r>
            <a:endParaRPr lang="de-AT" sz="3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16" y="116632"/>
            <a:ext cx="970914" cy="94421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30" y="1412776"/>
            <a:ext cx="8579901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59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</Words>
  <Application>Microsoft Office PowerPoint</Application>
  <PresentationFormat>Bildschirmpräsentation (4:3)</PresentationFormat>
  <Paragraphs>56</Paragraphs>
  <Slides>15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Larissa</vt:lpstr>
      <vt:lpstr>Was hat „Gemeinde 21“ in  unserer Gemeinde bewirkt!  Bürgermeister DI Johannes Pressl aus Ardagger</vt:lpstr>
      <vt:lpstr>Herausforderung 2005/2006</vt:lpstr>
      <vt:lpstr>G21-Prozess: Zukunft z´sammensetz´n</vt:lpstr>
      <vt:lpstr>G21-Prozess: Zukunft z´sammensetz´n</vt:lpstr>
      <vt:lpstr>G21-Umsetzung: Stärkung der 4 Orte</vt:lpstr>
      <vt:lpstr>G21-Umsetzung: Natur &amp; Lebensraum</vt:lpstr>
      <vt:lpstr>G21-Umsetzung: Erholung &amp; Wohlbefinden</vt:lpstr>
      <vt:lpstr>G21-Umsetzung: Wertschöpfung Wirtschaft</vt:lpstr>
      <vt:lpstr>G21-Umsetzung: Siedlungsentwicklung</vt:lpstr>
      <vt:lpstr>G21-Umsetzung: Ortsentwicklungen</vt:lpstr>
      <vt:lpstr>G21-Umsetzung: Betreutes Wohnen</vt:lpstr>
      <vt:lpstr>G21-Umsetzung: Jugend x 4</vt:lpstr>
      <vt:lpstr>G21-Umsetzung: Energie &amp; Umweltschutz</vt:lpstr>
      <vt:lpstr>Gemeinde 21 – Fazit zum „Prozess“:</vt:lpstr>
      <vt:lpstr>Gemeinde 21 – Fazit zur „Umsetzung“: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Weichinger</dc:creator>
  <cp:lastModifiedBy>Johannes Pressl (NÖ Regional GmbH)</cp:lastModifiedBy>
  <cp:revision>21</cp:revision>
  <dcterms:created xsi:type="dcterms:W3CDTF">2015-10-06T09:29:40Z</dcterms:created>
  <dcterms:modified xsi:type="dcterms:W3CDTF">2015-10-06T17:18:18Z</dcterms:modified>
</cp:coreProperties>
</file>