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2"/>
  </p:notesMasterIdLst>
  <p:sldIdLst>
    <p:sldId id="297" r:id="rId2"/>
    <p:sldId id="317" r:id="rId3"/>
    <p:sldId id="319" r:id="rId4"/>
    <p:sldId id="318" r:id="rId5"/>
    <p:sldId id="320" r:id="rId6"/>
    <p:sldId id="316" r:id="rId7"/>
    <p:sldId id="311" r:id="rId8"/>
    <p:sldId id="349" r:id="rId9"/>
    <p:sldId id="321" r:id="rId10"/>
    <p:sldId id="322" r:id="rId11"/>
    <p:sldId id="353" r:id="rId12"/>
    <p:sldId id="325" r:id="rId13"/>
    <p:sldId id="352" r:id="rId14"/>
    <p:sldId id="354" r:id="rId15"/>
    <p:sldId id="355" r:id="rId16"/>
    <p:sldId id="356" r:id="rId17"/>
    <p:sldId id="357" r:id="rId18"/>
    <p:sldId id="324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29" r:id="rId28"/>
    <p:sldId id="327" r:id="rId29"/>
    <p:sldId id="338" r:id="rId30"/>
    <p:sldId id="339" r:id="rId31"/>
    <p:sldId id="340" r:id="rId32"/>
    <p:sldId id="341" r:id="rId33"/>
    <p:sldId id="342" r:id="rId34"/>
    <p:sldId id="343" r:id="rId35"/>
    <p:sldId id="326" r:id="rId36"/>
    <p:sldId id="345" r:id="rId37"/>
    <p:sldId id="347" r:id="rId38"/>
    <p:sldId id="348" r:id="rId39"/>
    <p:sldId id="351" r:id="rId40"/>
    <p:sldId id="344" r:id="rId4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99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48AE96-FC92-4FF2-BB90-7AD2E4D5BE1B}" type="doc">
      <dgm:prSet loTypeId="urn:microsoft.com/office/officeart/2005/8/layout/vList4#1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de-AT"/>
        </a:p>
      </dgm:t>
    </dgm:pt>
    <dgm:pt modelId="{FF1E0D2C-D8A7-41D6-B651-91CCF9029198}">
      <dgm:prSet phldrT="[Text]"/>
      <dgm:spPr>
        <a:solidFill>
          <a:srgbClr val="C00000"/>
        </a:solidFill>
      </dgm:spPr>
      <dgm:t>
        <a:bodyPr/>
        <a:lstStyle/>
        <a:p>
          <a:r>
            <a:rPr lang="de-AT" dirty="0" smtClean="0"/>
            <a:t>Aktueller Mitgliederstand 2017</a:t>
          </a:r>
          <a:endParaRPr lang="de-AT" dirty="0"/>
        </a:p>
      </dgm:t>
    </dgm:pt>
    <dgm:pt modelId="{7B3F355C-0B41-4C6B-93F6-ACE7C8B19561}" type="parTrans" cxnId="{49B91BF5-A12D-4B09-9DB9-FADAC5A59989}">
      <dgm:prSet/>
      <dgm:spPr/>
      <dgm:t>
        <a:bodyPr/>
        <a:lstStyle/>
        <a:p>
          <a:endParaRPr lang="de-AT"/>
        </a:p>
      </dgm:t>
    </dgm:pt>
    <dgm:pt modelId="{6AE77FCF-B0CF-43BA-9042-E3D339774CA5}" type="sibTrans" cxnId="{49B91BF5-A12D-4B09-9DB9-FADAC5A59989}">
      <dgm:prSet/>
      <dgm:spPr/>
      <dgm:t>
        <a:bodyPr/>
        <a:lstStyle/>
        <a:p>
          <a:endParaRPr lang="de-AT"/>
        </a:p>
      </dgm:t>
    </dgm:pt>
    <dgm:pt modelId="{60E12C66-31A1-41DF-957C-E99F9204F4B5}">
      <dgm:prSet phldrT="[Text]"/>
      <dgm:spPr>
        <a:solidFill>
          <a:srgbClr val="C00000"/>
        </a:solidFill>
      </dgm:spPr>
      <dgm:t>
        <a:bodyPr/>
        <a:lstStyle/>
        <a:p>
          <a:r>
            <a:rPr lang="de-AT" dirty="0" smtClean="0"/>
            <a:t>48 aktive</a:t>
          </a:r>
          <a:endParaRPr lang="de-AT" dirty="0"/>
        </a:p>
      </dgm:t>
    </dgm:pt>
    <dgm:pt modelId="{5D479C37-C390-40A0-A16B-90FD422E5616}" type="parTrans" cxnId="{5CE20572-BEE1-4AEB-905C-A8334EDE37D7}">
      <dgm:prSet/>
      <dgm:spPr/>
      <dgm:t>
        <a:bodyPr/>
        <a:lstStyle/>
        <a:p>
          <a:endParaRPr lang="de-AT"/>
        </a:p>
      </dgm:t>
    </dgm:pt>
    <dgm:pt modelId="{4AF08881-C2C4-479E-B114-607B121B9CC7}" type="sibTrans" cxnId="{5CE20572-BEE1-4AEB-905C-A8334EDE37D7}">
      <dgm:prSet/>
      <dgm:spPr/>
      <dgm:t>
        <a:bodyPr/>
        <a:lstStyle/>
        <a:p>
          <a:endParaRPr lang="de-AT"/>
        </a:p>
      </dgm:t>
    </dgm:pt>
    <dgm:pt modelId="{3B6F6AF7-B698-41B7-84E3-2B069872E65D}">
      <dgm:prSet phldrT="[Text]"/>
      <dgm:spPr>
        <a:solidFill>
          <a:srgbClr val="C00000"/>
        </a:solidFill>
      </dgm:spPr>
      <dgm:t>
        <a:bodyPr/>
        <a:lstStyle/>
        <a:p>
          <a:r>
            <a:rPr lang="de-AT" dirty="0" smtClean="0"/>
            <a:t>Mitgliederstand 2027</a:t>
          </a:r>
          <a:endParaRPr lang="de-AT" dirty="0"/>
        </a:p>
      </dgm:t>
    </dgm:pt>
    <dgm:pt modelId="{4F13B966-0109-40A8-8A64-15A3FA3EE8DC}" type="parTrans" cxnId="{48A54C36-CB26-4CB1-B4F4-CA0CCBAC07B0}">
      <dgm:prSet/>
      <dgm:spPr/>
      <dgm:t>
        <a:bodyPr/>
        <a:lstStyle/>
        <a:p>
          <a:endParaRPr lang="de-AT"/>
        </a:p>
      </dgm:t>
    </dgm:pt>
    <dgm:pt modelId="{6783E341-B2A9-4F8D-B45C-52F856D1EC5D}" type="sibTrans" cxnId="{48A54C36-CB26-4CB1-B4F4-CA0CCBAC07B0}">
      <dgm:prSet/>
      <dgm:spPr/>
      <dgm:t>
        <a:bodyPr/>
        <a:lstStyle/>
        <a:p>
          <a:endParaRPr lang="de-AT"/>
        </a:p>
      </dgm:t>
    </dgm:pt>
    <dgm:pt modelId="{EA616F55-4EBB-42B9-9AF1-43E341CE89CF}">
      <dgm:prSet phldrT="[Text]"/>
      <dgm:spPr>
        <a:solidFill>
          <a:srgbClr val="C00000"/>
        </a:solidFill>
      </dgm:spPr>
      <dgm:t>
        <a:bodyPr/>
        <a:lstStyle/>
        <a:p>
          <a:r>
            <a:rPr lang="de-AT" dirty="0" smtClean="0"/>
            <a:t>Die FF im Jahr 2027</a:t>
          </a:r>
          <a:endParaRPr lang="de-AT" dirty="0"/>
        </a:p>
      </dgm:t>
    </dgm:pt>
    <dgm:pt modelId="{6C5EA425-9CF3-4A8C-A716-F92E9FA3A6B2}" type="parTrans" cxnId="{7BB7027C-F733-46B4-AB27-8288535329C6}">
      <dgm:prSet/>
      <dgm:spPr/>
      <dgm:t>
        <a:bodyPr/>
        <a:lstStyle/>
        <a:p>
          <a:endParaRPr lang="de-AT"/>
        </a:p>
      </dgm:t>
    </dgm:pt>
    <dgm:pt modelId="{8E0751B7-D431-4097-8911-939AEC9110DE}" type="sibTrans" cxnId="{7BB7027C-F733-46B4-AB27-8288535329C6}">
      <dgm:prSet/>
      <dgm:spPr/>
      <dgm:t>
        <a:bodyPr/>
        <a:lstStyle/>
        <a:p>
          <a:endParaRPr lang="de-AT"/>
        </a:p>
      </dgm:t>
    </dgm:pt>
    <dgm:pt modelId="{ED01F7F7-A700-4B06-B836-58A760D9470C}">
      <dgm:prSet phldrT="[Text]"/>
      <dgm:spPr>
        <a:solidFill>
          <a:srgbClr val="C00000"/>
        </a:solidFill>
      </dgm:spPr>
      <dgm:t>
        <a:bodyPr/>
        <a:lstStyle/>
        <a:p>
          <a:r>
            <a:rPr lang="de-AT" dirty="0" smtClean="0"/>
            <a:t>Tageseinsätze schwierig</a:t>
          </a:r>
          <a:endParaRPr lang="de-AT" dirty="0"/>
        </a:p>
      </dgm:t>
    </dgm:pt>
    <dgm:pt modelId="{88F6BE1D-3B94-4989-94EF-E8C0959481F2}" type="parTrans" cxnId="{6E01CF93-02CC-4BAF-9DE9-C4D1E5C5A5D2}">
      <dgm:prSet/>
      <dgm:spPr/>
      <dgm:t>
        <a:bodyPr/>
        <a:lstStyle/>
        <a:p>
          <a:endParaRPr lang="de-AT"/>
        </a:p>
      </dgm:t>
    </dgm:pt>
    <dgm:pt modelId="{FAA423BC-852F-4FE7-B84E-B10113082D31}" type="sibTrans" cxnId="{6E01CF93-02CC-4BAF-9DE9-C4D1E5C5A5D2}">
      <dgm:prSet/>
      <dgm:spPr/>
      <dgm:t>
        <a:bodyPr/>
        <a:lstStyle/>
        <a:p>
          <a:endParaRPr lang="de-AT"/>
        </a:p>
      </dgm:t>
    </dgm:pt>
    <dgm:pt modelId="{0AFBD937-C013-44D3-AD8C-41DD26FBD71C}">
      <dgm:prSet/>
      <dgm:spPr>
        <a:solidFill>
          <a:srgbClr val="C00000"/>
        </a:solidFill>
      </dgm:spPr>
      <dgm:t>
        <a:bodyPr/>
        <a:lstStyle/>
        <a:p>
          <a:r>
            <a:rPr lang="de-AT" smtClean="0"/>
            <a:t>FF-Jugend weiter aktiv</a:t>
          </a:r>
          <a:endParaRPr lang="de-AT" dirty="0"/>
        </a:p>
      </dgm:t>
    </dgm:pt>
    <dgm:pt modelId="{2B93502C-5C64-4131-BAC0-26A13F2C7361}" type="parTrans" cxnId="{C373FFD1-CC2D-43B4-8347-73CCD0DFF575}">
      <dgm:prSet/>
      <dgm:spPr/>
      <dgm:t>
        <a:bodyPr/>
        <a:lstStyle/>
        <a:p>
          <a:endParaRPr lang="de-AT"/>
        </a:p>
      </dgm:t>
    </dgm:pt>
    <dgm:pt modelId="{6ABF5F63-564F-498C-B24C-02B8D626CF7D}" type="sibTrans" cxnId="{C373FFD1-CC2D-43B4-8347-73CCD0DFF575}">
      <dgm:prSet/>
      <dgm:spPr/>
      <dgm:t>
        <a:bodyPr/>
        <a:lstStyle/>
        <a:p>
          <a:endParaRPr lang="de-AT"/>
        </a:p>
      </dgm:t>
    </dgm:pt>
    <dgm:pt modelId="{CFC32AA1-3959-4768-BE04-B07CF50C3484}">
      <dgm:prSet/>
      <dgm:spPr>
        <a:solidFill>
          <a:srgbClr val="C00000"/>
        </a:solidFill>
      </dgm:spPr>
      <dgm:t>
        <a:bodyPr/>
        <a:lstStyle/>
        <a:p>
          <a:r>
            <a:rPr lang="de-AT" dirty="0" smtClean="0"/>
            <a:t>Veranstaltungen der FF zur Finanzierung</a:t>
          </a:r>
          <a:endParaRPr lang="de-AT" dirty="0"/>
        </a:p>
      </dgm:t>
    </dgm:pt>
    <dgm:pt modelId="{D30488D5-7AF6-4658-A75A-C8DF5F9CBFE0}" type="parTrans" cxnId="{C38F008A-1096-4660-9D21-4E67A35891B0}">
      <dgm:prSet/>
      <dgm:spPr/>
      <dgm:t>
        <a:bodyPr/>
        <a:lstStyle/>
        <a:p>
          <a:endParaRPr lang="de-AT"/>
        </a:p>
      </dgm:t>
    </dgm:pt>
    <dgm:pt modelId="{9F100587-EC76-494D-B334-DBC8A90CA9F1}" type="sibTrans" cxnId="{C38F008A-1096-4660-9D21-4E67A35891B0}">
      <dgm:prSet/>
      <dgm:spPr/>
      <dgm:t>
        <a:bodyPr/>
        <a:lstStyle/>
        <a:p>
          <a:endParaRPr lang="de-AT"/>
        </a:p>
      </dgm:t>
    </dgm:pt>
    <dgm:pt modelId="{3315FDCB-2032-4986-A13F-0789A9627021}">
      <dgm:prSet/>
      <dgm:spPr>
        <a:solidFill>
          <a:srgbClr val="C00000"/>
        </a:solidFill>
      </dgm:spPr>
      <dgm:t>
        <a:bodyPr/>
        <a:lstStyle/>
        <a:p>
          <a:r>
            <a:rPr lang="de-AT" dirty="0" smtClean="0"/>
            <a:t>40 aktive Feuerwehrmänner und - </a:t>
          </a:r>
          <a:r>
            <a:rPr lang="de-AT" dirty="0" err="1" smtClean="0"/>
            <a:t>frauen</a:t>
          </a:r>
          <a:endParaRPr lang="de-AT" dirty="0"/>
        </a:p>
      </dgm:t>
    </dgm:pt>
    <dgm:pt modelId="{76D113B0-BBF1-40F0-AFA1-23676787E554}" type="parTrans" cxnId="{BE74A5FC-26AC-49B7-A972-2344BA83041E}">
      <dgm:prSet/>
      <dgm:spPr/>
      <dgm:t>
        <a:bodyPr/>
        <a:lstStyle/>
        <a:p>
          <a:endParaRPr lang="de-AT"/>
        </a:p>
      </dgm:t>
    </dgm:pt>
    <dgm:pt modelId="{7D6DEFAC-D881-482D-BF40-349F03000E4B}" type="sibTrans" cxnId="{BE74A5FC-26AC-49B7-A972-2344BA83041E}">
      <dgm:prSet/>
      <dgm:spPr/>
      <dgm:t>
        <a:bodyPr/>
        <a:lstStyle/>
        <a:p>
          <a:endParaRPr lang="de-AT"/>
        </a:p>
      </dgm:t>
    </dgm:pt>
    <dgm:pt modelId="{5815700E-3754-42D4-8942-F345B2C68486}" type="pres">
      <dgm:prSet presAssocID="{C948AE96-FC92-4FF2-BB90-7AD2E4D5BE1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12ACF6B5-17AA-47CF-9ECF-B93B5AB28F8F}" type="pres">
      <dgm:prSet presAssocID="{FF1E0D2C-D8A7-41D6-B651-91CCF9029198}" presName="comp" presStyleCnt="0"/>
      <dgm:spPr/>
    </dgm:pt>
    <dgm:pt modelId="{73836B4E-E2F1-472F-BA21-D91B9E14414A}" type="pres">
      <dgm:prSet presAssocID="{FF1E0D2C-D8A7-41D6-B651-91CCF9029198}" presName="box" presStyleLbl="node1" presStyleIdx="0" presStyleCnt="3"/>
      <dgm:spPr/>
      <dgm:t>
        <a:bodyPr/>
        <a:lstStyle/>
        <a:p>
          <a:endParaRPr lang="de-AT"/>
        </a:p>
      </dgm:t>
    </dgm:pt>
    <dgm:pt modelId="{B6A0EFE1-DF81-4638-BC53-3998CB2CB57C}" type="pres">
      <dgm:prSet presAssocID="{FF1E0D2C-D8A7-41D6-B651-91CCF9029198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</dgm:spPr>
    </dgm:pt>
    <dgm:pt modelId="{97031BB4-4E45-4EE8-9EAA-7BAF7D0446C5}" type="pres">
      <dgm:prSet presAssocID="{FF1E0D2C-D8A7-41D6-B651-91CCF902919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96172466-A35A-412E-97DD-BD51FFB16E69}" type="pres">
      <dgm:prSet presAssocID="{6AE77FCF-B0CF-43BA-9042-E3D339774CA5}" presName="spacer" presStyleCnt="0"/>
      <dgm:spPr/>
    </dgm:pt>
    <dgm:pt modelId="{4F216694-8757-43C5-A475-3C3A62060A86}" type="pres">
      <dgm:prSet presAssocID="{3B6F6AF7-B698-41B7-84E3-2B069872E65D}" presName="comp" presStyleCnt="0"/>
      <dgm:spPr/>
    </dgm:pt>
    <dgm:pt modelId="{5718386B-145D-49FC-B378-14791E4AFE3A}" type="pres">
      <dgm:prSet presAssocID="{3B6F6AF7-B698-41B7-84E3-2B069872E65D}" presName="box" presStyleLbl="node1" presStyleIdx="1" presStyleCnt="3"/>
      <dgm:spPr/>
      <dgm:t>
        <a:bodyPr/>
        <a:lstStyle/>
        <a:p>
          <a:endParaRPr lang="de-AT"/>
        </a:p>
      </dgm:t>
    </dgm:pt>
    <dgm:pt modelId="{B44D0F4D-4C9E-45B5-B962-048079B1A529}" type="pres">
      <dgm:prSet presAssocID="{3B6F6AF7-B698-41B7-84E3-2B069872E65D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</dgm:spPr>
    </dgm:pt>
    <dgm:pt modelId="{4D884E49-B16E-4BFF-B5B0-8BA34794D20B}" type="pres">
      <dgm:prSet presAssocID="{3B6F6AF7-B698-41B7-84E3-2B069872E65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CF37A901-9329-43A5-AA7B-A0D8A9EC83CA}" type="pres">
      <dgm:prSet presAssocID="{6783E341-B2A9-4F8D-B45C-52F856D1EC5D}" presName="spacer" presStyleCnt="0"/>
      <dgm:spPr/>
    </dgm:pt>
    <dgm:pt modelId="{A603B4F0-2382-4ACC-AA9F-C2143535AD6F}" type="pres">
      <dgm:prSet presAssocID="{EA616F55-4EBB-42B9-9AF1-43E341CE89CF}" presName="comp" presStyleCnt="0"/>
      <dgm:spPr/>
    </dgm:pt>
    <dgm:pt modelId="{87FEF863-A95D-4829-B2E5-F95190B38825}" type="pres">
      <dgm:prSet presAssocID="{EA616F55-4EBB-42B9-9AF1-43E341CE89CF}" presName="box" presStyleLbl="node1" presStyleIdx="2" presStyleCnt="3"/>
      <dgm:spPr/>
      <dgm:t>
        <a:bodyPr/>
        <a:lstStyle/>
        <a:p>
          <a:endParaRPr lang="de-AT"/>
        </a:p>
      </dgm:t>
    </dgm:pt>
    <dgm:pt modelId="{018DC261-3E78-4F79-8BFF-1C7DC998730D}" type="pres">
      <dgm:prSet presAssocID="{EA616F55-4EBB-42B9-9AF1-43E341CE89CF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de-AT"/>
        </a:p>
      </dgm:t>
    </dgm:pt>
    <dgm:pt modelId="{C0B9B809-2663-4818-9E4C-FAAF2B24BBAE}" type="pres">
      <dgm:prSet presAssocID="{EA616F55-4EBB-42B9-9AF1-43E341CE89CF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49B91BF5-A12D-4B09-9DB9-FADAC5A59989}" srcId="{C948AE96-FC92-4FF2-BB90-7AD2E4D5BE1B}" destId="{FF1E0D2C-D8A7-41D6-B651-91CCF9029198}" srcOrd="0" destOrd="0" parTransId="{7B3F355C-0B41-4C6B-93F6-ACE7C8B19561}" sibTransId="{6AE77FCF-B0CF-43BA-9042-E3D339774CA5}"/>
    <dgm:cxn modelId="{81B266E2-4A82-47D4-B98E-5822B2C76B8E}" type="presOf" srcId="{CFC32AA1-3959-4768-BE04-B07CF50C3484}" destId="{87FEF863-A95D-4829-B2E5-F95190B38825}" srcOrd="0" destOrd="3" presId="urn:microsoft.com/office/officeart/2005/8/layout/vList4#1"/>
    <dgm:cxn modelId="{5D23A8AB-BFA1-41D0-9A27-11416721E2EE}" type="presOf" srcId="{0AFBD937-C013-44D3-AD8C-41DD26FBD71C}" destId="{87FEF863-A95D-4829-B2E5-F95190B38825}" srcOrd="0" destOrd="2" presId="urn:microsoft.com/office/officeart/2005/8/layout/vList4#1"/>
    <dgm:cxn modelId="{38066BD7-1D80-4F45-8CA4-4D5594540047}" type="presOf" srcId="{FF1E0D2C-D8A7-41D6-B651-91CCF9029198}" destId="{97031BB4-4E45-4EE8-9EAA-7BAF7D0446C5}" srcOrd="1" destOrd="0" presId="urn:microsoft.com/office/officeart/2005/8/layout/vList4#1"/>
    <dgm:cxn modelId="{048DC806-932B-43EC-80B1-91BA7982F9A8}" type="presOf" srcId="{3315FDCB-2032-4986-A13F-0789A9627021}" destId="{4D884E49-B16E-4BFF-B5B0-8BA34794D20B}" srcOrd="1" destOrd="1" presId="urn:microsoft.com/office/officeart/2005/8/layout/vList4#1"/>
    <dgm:cxn modelId="{C38F008A-1096-4660-9D21-4E67A35891B0}" srcId="{EA616F55-4EBB-42B9-9AF1-43E341CE89CF}" destId="{CFC32AA1-3959-4768-BE04-B07CF50C3484}" srcOrd="2" destOrd="0" parTransId="{D30488D5-7AF6-4658-A75A-C8DF5F9CBFE0}" sibTransId="{9F100587-EC76-494D-B334-DBC8A90CA9F1}"/>
    <dgm:cxn modelId="{C16853E5-1367-4AB9-AC04-DB25E125403D}" type="presOf" srcId="{0AFBD937-C013-44D3-AD8C-41DD26FBD71C}" destId="{C0B9B809-2663-4818-9E4C-FAAF2B24BBAE}" srcOrd="1" destOrd="2" presId="urn:microsoft.com/office/officeart/2005/8/layout/vList4#1"/>
    <dgm:cxn modelId="{A5AA1586-0467-4575-94ED-4E0634468EA7}" type="presOf" srcId="{60E12C66-31A1-41DF-957C-E99F9204F4B5}" destId="{97031BB4-4E45-4EE8-9EAA-7BAF7D0446C5}" srcOrd="1" destOrd="1" presId="urn:microsoft.com/office/officeart/2005/8/layout/vList4#1"/>
    <dgm:cxn modelId="{5CE20572-BEE1-4AEB-905C-A8334EDE37D7}" srcId="{FF1E0D2C-D8A7-41D6-B651-91CCF9029198}" destId="{60E12C66-31A1-41DF-957C-E99F9204F4B5}" srcOrd="0" destOrd="0" parTransId="{5D479C37-C390-40A0-A16B-90FD422E5616}" sibTransId="{4AF08881-C2C4-479E-B114-607B121B9CC7}"/>
    <dgm:cxn modelId="{6E01CF93-02CC-4BAF-9DE9-C4D1E5C5A5D2}" srcId="{EA616F55-4EBB-42B9-9AF1-43E341CE89CF}" destId="{ED01F7F7-A700-4B06-B836-58A760D9470C}" srcOrd="0" destOrd="0" parTransId="{88F6BE1D-3B94-4989-94EF-E8C0959481F2}" sibTransId="{FAA423BC-852F-4FE7-B84E-B10113082D31}"/>
    <dgm:cxn modelId="{C373FFD1-CC2D-43B4-8347-73CCD0DFF575}" srcId="{EA616F55-4EBB-42B9-9AF1-43E341CE89CF}" destId="{0AFBD937-C013-44D3-AD8C-41DD26FBD71C}" srcOrd="1" destOrd="0" parTransId="{2B93502C-5C64-4131-BAC0-26A13F2C7361}" sibTransId="{6ABF5F63-564F-498C-B24C-02B8D626CF7D}"/>
    <dgm:cxn modelId="{3B7E8CB5-6AA4-464D-95FD-5E75EE31149D}" type="presOf" srcId="{C948AE96-FC92-4FF2-BB90-7AD2E4D5BE1B}" destId="{5815700E-3754-42D4-8942-F345B2C68486}" srcOrd="0" destOrd="0" presId="urn:microsoft.com/office/officeart/2005/8/layout/vList4#1"/>
    <dgm:cxn modelId="{38755D90-7AA7-4FE7-A910-8AC737B8D103}" type="presOf" srcId="{CFC32AA1-3959-4768-BE04-B07CF50C3484}" destId="{C0B9B809-2663-4818-9E4C-FAAF2B24BBAE}" srcOrd="1" destOrd="3" presId="urn:microsoft.com/office/officeart/2005/8/layout/vList4#1"/>
    <dgm:cxn modelId="{BE74A5FC-26AC-49B7-A972-2344BA83041E}" srcId="{3B6F6AF7-B698-41B7-84E3-2B069872E65D}" destId="{3315FDCB-2032-4986-A13F-0789A9627021}" srcOrd="0" destOrd="0" parTransId="{76D113B0-BBF1-40F0-AFA1-23676787E554}" sibTransId="{7D6DEFAC-D881-482D-BF40-349F03000E4B}"/>
    <dgm:cxn modelId="{48A54C36-CB26-4CB1-B4F4-CA0CCBAC07B0}" srcId="{C948AE96-FC92-4FF2-BB90-7AD2E4D5BE1B}" destId="{3B6F6AF7-B698-41B7-84E3-2B069872E65D}" srcOrd="1" destOrd="0" parTransId="{4F13B966-0109-40A8-8A64-15A3FA3EE8DC}" sibTransId="{6783E341-B2A9-4F8D-B45C-52F856D1EC5D}"/>
    <dgm:cxn modelId="{D3DC2E45-A485-45DA-9F3C-B7A7711A9E44}" type="presOf" srcId="{EA616F55-4EBB-42B9-9AF1-43E341CE89CF}" destId="{C0B9B809-2663-4818-9E4C-FAAF2B24BBAE}" srcOrd="1" destOrd="0" presId="urn:microsoft.com/office/officeart/2005/8/layout/vList4#1"/>
    <dgm:cxn modelId="{BBD1D14B-0ECE-45D2-8A11-CFC8D9C8F8AD}" type="presOf" srcId="{FF1E0D2C-D8A7-41D6-B651-91CCF9029198}" destId="{73836B4E-E2F1-472F-BA21-D91B9E14414A}" srcOrd="0" destOrd="0" presId="urn:microsoft.com/office/officeart/2005/8/layout/vList4#1"/>
    <dgm:cxn modelId="{326C7B1E-C661-41E9-B347-2626D11E2091}" type="presOf" srcId="{ED01F7F7-A700-4B06-B836-58A760D9470C}" destId="{C0B9B809-2663-4818-9E4C-FAAF2B24BBAE}" srcOrd="1" destOrd="1" presId="urn:microsoft.com/office/officeart/2005/8/layout/vList4#1"/>
    <dgm:cxn modelId="{0BAAC90F-676A-4D7B-99BB-FE76A4711D74}" type="presOf" srcId="{3B6F6AF7-B698-41B7-84E3-2B069872E65D}" destId="{4D884E49-B16E-4BFF-B5B0-8BA34794D20B}" srcOrd="1" destOrd="0" presId="urn:microsoft.com/office/officeart/2005/8/layout/vList4#1"/>
    <dgm:cxn modelId="{8ED33788-B3B3-4AB0-848C-D1E9687E1BED}" type="presOf" srcId="{3B6F6AF7-B698-41B7-84E3-2B069872E65D}" destId="{5718386B-145D-49FC-B378-14791E4AFE3A}" srcOrd="0" destOrd="0" presId="urn:microsoft.com/office/officeart/2005/8/layout/vList4#1"/>
    <dgm:cxn modelId="{7572CB95-813D-495F-A3EF-3E06A774F4FC}" type="presOf" srcId="{3315FDCB-2032-4986-A13F-0789A9627021}" destId="{5718386B-145D-49FC-B378-14791E4AFE3A}" srcOrd="0" destOrd="1" presId="urn:microsoft.com/office/officeart/2005/8/layout/vList4#1"/>
    <dgm:cxn modelId="{99B87EB0-0898-49E7-B5BB-EF7C254A6BC7}" type="presOf" srcId="{60E12C66-31A1-41DF-957C-E99F9204F4B5}" destId="{73836B4E-E2F1-472F-BA21-D91B9E14414A}" srcOrd="0" destOrd="1" presId="urn:microsoft.com/office/officeart/2005/8/layout/vList4#1"/>
    <dgm:cxn modelId="{5A064995-9B0D-423F-8F6C-17D70341D12A}" type="presOf" srcId="{ED01F7F7-A700-4B06-B836-58A760D9470C}" destId="{87FEF863-A95D-4829-B2E5-F95190B38825}" srcOrd="0" destOrd="1" presId="urn:microsoft.com/office/officeart/2005/8/layout/vList4#1"/>
    <dgm:cxn modelId="{7BB7027C-F733-46B4-AB27-8288535329C6}" srcId="{C948AE96-FC92-4FF2-BB90-7AD2E4D5BE1B}" destId="{EA616F55-4EBB-42B9-9AF1-43E341CE89CF}" srcOrd="2" destOrd="0" parTransId="{6C5EA425-9CF3-4A8C-A716-F92E9FA3A6B2}" sibTransId="{8E0751B7-D431-4097-8911-939AEC9110DE}"/>
    <dgm:cxn modelId="{6CDC68E9-B3BC-4667-AAE0-ADC1BF1C8C73}" type="presOf" srcId="{EA616F55-4EBB-42B9-9AF1-43E341CE89CF}" destId="{87FEF863-A95D-4829-B2E5-F95190B38825}" srcOrd="0" destOrd="0" presId="urn:microsoft.com/office/officeart/2005/8/layout/vList4#1"/>
    <dgm:cxn modelId="{E11036D6-0D62-4B1F-BF17-57311164F882}" type="presParOf" srcId="{5815700E-3754-42D4-8942-F345B2C68486}" destId="{12ACF6B5-17AA-47CF-9ECF-B93B5AB28F8F}" srcOrd="0" destOrd="0" presId="urn:microsoft.com/office/officeart/2005/8/layout/vList4#1"/>
    <dgm:cxn modelId="{22AB5BF7-E983-45D9-9B4C-55B9035FBF40}" type="presParOf" srcId="{12ACF6B5-17AA-47CF-9ECF-B93B5AB28F8F}" destId="{73836B4E-E2F1-472F-BA21-D91B9E14414A}" srcOrd="0" destOrd="0" presId="urn:microsoft.com/office/officeart/2005/8/layout/vList4#1"/>
    <dgm:cxn modelId="{F84F22FB-4115-448D-95A9-A564830209EF}" type="presParOf" srcId="{12ACF6B5-17AA-47CF-9ECF-B93B5AB28F8F}" destId="{B6A0EFE1-DF81-4638-BC53-3998CB2CB57C}" srcOrd="1" destOrd="0" presId="urn:microsoft.com/office/officeart/2005/8/layout/vList4#1"/>
    <dgm:cxn modelId="{1E672E09-B3D3-48DE-AB11-FC73F761CAA2}" type="presParOf" srcId="{12ACF6B5-17AA-47CF-9ECF-B93B5AB28F8F}" destId="{97031BB4-4E45-4EE8-9EAA-7BAF7D0446C5}" srcOrd="2" destOrd="0" presId="urn:microsoft.com/office/officeart/2005/8/layout/vList4#1"/>
    <dgm:cxn modelId="{43A67603-3112-4C12-BC47-B722DD0205D5}" type="presParOf" srcId="{5815700E-3754-42D4-8942-F345B2C68486}" destId="{96172466-A35A-412E-97DD-BD51FFB16E69}" srcOrd="1" destOrd="0" presId="urn:microsoft.com/office/officeart/2005/8/layout/vList4#1"/>
    <dgm:cxn modelId="{AFD124ED-F072-4D15-ADFC-3BBA1415F369}" type="presParOf" srcId="{5815700E-3754-42D4-8942-F345B2C68486}" destId="{4F216694-8757-43C5-A475-3C3A62060A86}" srcOrd="2" destOrd="0" presId="urn:microsoft.com/office/officeart/2005/8/layout/vList4#1"/>
    <dgm:cxn modelId="{B36AFF6F-6F6D-4461-AFFC-EA2D0B6862E7}" type="presParOf" srcId="{4F216694-8757-43C5-A475-3C3A62060A86}" destId="{5718386B-145D-49FC-B378-14791E4AFE3A}" srcOrd="0" destOrd="0" presId="urn:microsoft.com/office/officeart/2005/8/layout/vList4#1"/>
    <dgm:cxn modelId="{B8AA59A9-A839-4605-8593-5C5FCB6D4F22}" type="presParOf" srcId="{4F216694-8757-43C5-A475-3C3A62060A86}" destId="{B44D0F4D-4C9E-45B5-B962-048079B1A529}" srcOrd="1" destOrd="0" presId="urn:microsoft.com/office/officeart/2005/8/layout/vList4#1"/>
    <dgm:cxn modelId="{7FEB7926-D333-45BC-8861-EFACA9DB195D}" type="presParOf" srcId="{4F216694-8757-43C5-A475-3C3A62060A86}" destId="{4D884E49-B16E-4BFF-B5B0-8BA34794D20B}" srcOrd="2" destOrd="0" presId="urn:microsoft.com/office/officeart/2005/8/layout/vList4#1"/>
    <dgm:cxn modelId="{C39C3BBC-C622-4446-BFCB-069D92CE775A}" type="presParOf" srcId="{5815700E-3754-42D4-8942-F345B2C68486}" destId="{CF37A901-9329-43A5-AA7B-A0D8A9EC83CA}" srcOrd="3" destOrd="0" presId="urn:microsoft.com/office/officeart/2005/8/layout/vList4#1"/>
    <dgm:cxn modelId="{738147FB-8330-4D82-A7C2-A4B15759ABA7}" type="presParOf" srcId="{5815700E-3754-42D4-8942-F345B2C68486}" destId="{A603B4F0-2382-4ACC-AA9F-C2143535AD6F}" srcOrd="4" destOrd="0" presId="urn:microsoft.com/office/officeart/2005/8/layout/vList4#1"/>
    <dgm:cxn modelId="{2B6EF800-9254-474F-BE84-AD85B51E5AE3}" type="presParOf" srcId="{A603B4F0-2382-4ACC-AA9F-C2143535AD6F}" destId="{87FEF863-A95D-4829-B2E5-F95190B38825}" srcOrd="0" destOrd="0" presId="urn:microsoft.com/office/officeart/2005/8/layout/vList4#1"/>
    <dgm:cxn modelId="{6FAB80BE-0830-4665-8794-3E2163AF132E}" type="presParOf" srcId="{A603B4F0-2382-4ACC-AA9F-C2143535AD6F}" destId="{018DC261-3E78-4F79-8BFF-1C7DC998730D}" srcOrd="1" destOrd="0" presId="urn:microsoft.com/office/officeart/2005/8/layout/vList4#1"/>
    <dgm:cxn modelId="{CC71B97A-4985-4B8E-B489-AF1B435E0C70}" type="presParOf" srcId="{A603B4F0-2382-4ACC-AA9F-C2143535AD6F}" destId="{C0B9B809-2663-4818-9E4C-FAAF2B24BBA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BC76B1-3527-41C3-9F21-6418AB11EDC8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E15B277D-0F94-43B4-8A0C-D597248D36E8}">
      <dgm:prSet phldrT="[Text]"/>
      <dgm:spPr>
        <a:xfrm>
          <a:off x="0" y="0"/>
          <a:ext cx="5486400" cy="128289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6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Besucher Sonntagsmessen</a:t>
          </a:r>
        </a:p>
      </dgm:t>
    </dgm:pt>
    <dgm:pt modelId="{9EB9F8DA-A858-4DAF-8BB9-010EF3020815}" type="parTrans" cxnId="{089D25CF-4DDE-4914-8BB8-6FB0ECE10D95}">
      <dgm:prSet/>
      <dgm:spPr/>
      <dgm:t>
        <a:bodyPr/>
        <a:lstStyle/>
        <a:p>
          <a:endParaRPr lang="de-AT"/>
        </a:p>
      </dgm:t>
    </dgm:pt>
    <dgm:pt modelId="{609CDA17-5427-4788-93FE-FC86292A991B}" type="sibTrans" cxnId="{089D25CF-4DDE-4914-8BB8-6FB0ECE10D95}">
      <dgm:prSet/>
      <dgm:spPr/>
      <dgm:t>
        <a:bodyPr/>
        <a:lstStyle/>
        <a:p>
          <a:endParaRPr lang="de-AT"/>
        </a:p>
      </dgm:t>
    </dgm:pt>
    <dgm:pt modelId="{0D8C4235-DA09-4107-8D08-24BD49F1F328}">
      <dgm:prSet phldrT="[Text]" custT="1"/>
      <dgm:spPr>
        <a:xfrm>
          <a:off x="0" y="0"/>
          <a:ext cx="5486400" cy="128289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2017 	rund 70 bis </a:t>
          </a:r>
          <a:r>
            <a:rPr lang="de-AT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80  </a:t>
          </a:r>
          <a:endParaRPr lang="de-AT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CA5CF68-58B9-4997-B367-F8B87E911767}" type="parTrans" cxnId="{3FA28730-AF9A-49C5-8BE3-3C03F784587B}">
      <dgm:prSet/>
      <dgm:spPr/>
      <dgm:t>
        <a:bodyPr/>
        <a:lstStyle/>
        <a:p>
          <a:endParaRPr lang="de-AT"/>
        </a:p>
      </dgm:t>
    </dgm:pt>
    <dgm:pt modelId="{58C7EF3A-4D24-4DD9-87FB-2BD18C7D538C}" type="sibTrans" cxnId="{3FA28730-AF9A-49C5-8BE3-3C03F784587B}">
      <dgm:prSet/>
      <dgm:spPr/>
      <dgm:t>
        <a:bodyPr/>
        <a:lstStyle/>
        <a:p>
          <a:endParaRPr lang="de-AT"/>
        </a:p>
      </dgm:t>
    </dgm:pt>
    <dgm:pt modelId="{F35F1330-2961-4D52-BC57-FAADAE35C122}">
      <dgm:prSet phldrT="[Text]" custT="1"/>
      <dgm:spPr>
        <a:xfrm>
          <a:off x="0" y="0"/>
          <a:ext cx="5486400" cy="128289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6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2027	30 - 40 (negativ betrachtet)   50 - 60 (positiv betrachtet)</a:t>
          </a:r>
        </a:p>
      </dgm:t>
    </dgm:pt>
    <dgm:pt modelId="{97B5EE35-FEF1-4D61-B0C4-83D8922D1461}" type="parTrans" cxnId="{AE4162F2-8BB7-406C-9BCB-B8E3865785DF}">
      <dgm:prSet/>
      <dgm:spPr/>
      <dgm:t>
        <a:bodyPr/>
        <a:lstStyle/>
        <a:p>
          <a:endParaRPr lang="de-AT"/>
        </a:p>
      </dgm:t>
    </dgm:pt>
    <dgm:pt modelId="{4EB22716-2F24-41C9-AF61-0FB378576C5B}" type="sibTrans" cxnId="{AE4162F2-8BB7-406C-9BCB-B8E3865785DF}">
      <dgm:prSet/>
      <dgm:spPr/>
      <dgm:t>
        <a:bodyPr/>
        <a:lstStyle/>
        <a:p>
          <a:endParaRPr lang="de-AT"/>
        </a:p>
      </dgm:t>
    </dgm:pt>
    <dgm:pt modelId="{833C8B29-CF4E-4FAD-9F1A-74185B536CCC}">
      <dgm:prSet phldrT="[Text]"/>
      <dgm:spPr>
        <a:xfrm>
          <a:off x="0" y="1411188"/>
          <a:ext cx="5486400" cy="128289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6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Wie ändern sich Aufgaben in der Pfarre?</a:t>
          </a:r>
        </a:p>
      </dgm:t>
    </dgm:pt>
    <dgm:pt modelId="{D35241BB-D7DD-424E-BC30-3BE0DF16F26A}" type="parTrans" cxnId="{0C8EC2AA-F25D-413D-A1D9-928E86DEA56E}">
      <dgm:prSet/>
      <dgm:spPr/>
      <dgm:t>
        <a:bodyPr/>
        <a:lstStyle/>
        <a:p>
          <a:endParaRPr lang="de-AT"/>
        </a:p>
      </dgm:t>
    </dgm:pt>
    <dgm:pt modelId="{F87E7CBD-243D-480E-878E-10DA4638F395}" type="sibTrans" cxnId="{0C8EC2AA-F25D-413D-A1D9-928E86DEA56E}">
      <dgm:prSet/>
      <dgm:spPr/>
      <dgm:t>
        <a:bodyPr/>
        <a:lstStyle/>
        <a:p>
          <a:endParaRPr lang="de-AT"/>
        </a:p>
      </dgm:t>
    </dgm:pt>
    <dgm:pt modelId="{8C86B185-2F83-4F59-837D-10014B0E80F2}">
      <dgm:prSet phldrT="[Text]" custT="1"/>
      <dgm:spPr>
        <a:xfrm>
          <a:off x="0" y="1411188"/>
          <a:ext cx="5486400" cy="128289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600" b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durch Zusammenlegungen/Entwicklungsräume </a:t>
          </a:r>
        </a:p>
      </dgm:t>
    </dgm:pt>
    <dgm:pt modelId="{2A61DE80-186E-494F-800D-B85DEC6912D3}" type="parTrans" cxnId="{149E72A7-5366-41B9-8495-388EF5FBFA72}">
      <dgm:prSet/>
      <dgm:spPr/>
      <dgm:t>
        <a:bodyPr/>
        <a:lstStyle/>
        <a:p>
          <a:endParaRPr lang="de-AT"/>
        </a:p>
      </dgm:t>
    </dgm:pt>
    <dgm:pt modelId="{4E9C3B31-3434-4EDD-9F89-0877244D5F48}" type="sibTrans" cxnId="{149E72A7-5366-41B9-8495-388EF5FBFA72}">
      <dgm:prSet/>
      <dgm:spPr/>
      <dgm:t>
        <a:bodyPr/>
        <a:lstStyle/>
        <a:p>
          <a:endParaRPr lang="de-AT"/>
        </a:p>
      </dgm:t>
    </dgm:pt>
    <dgm:pt modelId="{55F21AC8-8B9A-4454-96E9-6695F766CC77}">
      <dgm:prSet phldrT="[Text]" custT="1"/>
      <dgm:spPr>
        <a:xfrm>
          <a:off x="0" y="1411188"/>
          <a:ext cx="5486400" cy="128289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600" b="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Bedürfnisse der Menschen innerhalb der </a:t>
          </a:r>
          <a:r>
            <a:rPr lang="de-AT" sz="1600" b="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Pfarre</a:t>
          </a:r>
          <a:endParaRPr lang="de-AT" sz="1600" b="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EB5D2A72-70A4-4269-9CD1-DB15D58926F9}" type="parTrans" cxnId="{C836D07C-7BC4-494C-B15A-52DFC4D2A052}">
      <dgm:prSet/>
      <dgm:spPr/>
      <dgm:t>
        <a:bodyPr/>
        <a:lstStyle/>
        <a:p>
          <a:endParaRPr lang="de-AT"/>
        </a:p>
      </dgm:t>
    </dgm:pt>
    <dgm:pt modelId="{4643E16A-ABA4-41DC-A00D-3D199279FC69}" type="sibTrans" cxnId="{C836D07C-7BC4-494C-B15A-52DFC4D2A052}">
      <dgm:prSet/>
      <dgm:spPr/>
      <dgm:t>
        <a:bodyPr/>
        <a:lstStyle/>
        <a:p>
          <a:endParaRPr lang="de-AT"/>
        </a:p>
      </dgm:t>
    </dgm:pt>
    <dgm:pt modelId="{D44500AF-6D1B-4393-97B8-936A9256D7AD}">
      <dgm:prSet phldrT="[Text]"/>
      <dgm:spPr>
        <a:xfrm>
          <a:off x="0" y="2822376"/>
          <a:ext cx="5486400" cy="128289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6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Die Pfarre Eichenbrunn im Jahr 2027?</a:t>
          </a:r>
        </a:p>
      </dgm:t>
    </dgm:pt>
    <dgm:pt modelId="{38EFFCD6-3E87-4F20-9C27-2C0D9B60BF03}" type="parTrans" cxnId="{D674A1CB-C775-4C71-9798-DD963CAF2136}">
      <dgm:prSet/>
      <dgm:spPr/>
      <dgm:t>
        <a:bodyPr/>
        <a:lstStyle/>
        <a:p>
          <a:endParaRPr lang="de-AT"/>
        </a:p>
      </dgm:t>
    </dgm:pt>
    <dgm:pt modelId="{A3D76087-C813-4667-8903-44B884FB2600}" type="sibTrans" cxnId="{D674A1CB-C775-4C71-9798-DD963CAF2136}">
      <dgm:prSet/>
      <dgm:spPr/>
      <dgm:t>
        <a:bodyPr/>
        <a:lstStyle/>
        <a:p>
          <a:endParaRPr lang="de-AT"/>
        </a:p>
      </dgm:t>
    </dgm:pt>
    <dgm:pt modelId="{B7B4B128-D1BC-4FCD-9B3F-3CEB925E2579}">
      <dgm:prSet phldrT="[Text]" custT="1"/>
      <dgm:spPr>
        <a:xfrm>
          <a:off x="0" y="2822376"/>
          <a:ext cx="5486400" cy="128289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gutes Miteinander, aber mit weniger Pfarrangehörigen</a:t>
          </a:r>
        </a:p>
      </dgm:t>
    </dgm:pt>
    <dgm:pt modelId="{96C8F165-A43B-4FBC-B6EC-9539A07E1A82}" type="parTrans" cxnId="{D9373584-84B6-4538-A1F5-453639111F40}">
      <dgm:prSet/>
      <dgm:spPr/>
      <dgm:t>
        <a:bodyPr/>
        <a:lstStyle/>
        <a:p>
          <a:endParaRPr lang="de-AT"/>
        </a:p>
      </dgm:t>
    </dgm:pt>
    <dgm:pt modelId="{B52F3BE2-8B7B-4E40-8E8C-07AF7F898C5A}" type="sibTrans" cxnId="{D9373584-84B6-4538-A1F5-453639111F40}">
      <dgm:prSet/>
      <dgm:spPr/>
      <dgm:t>
        <a:bodyPr/>
        <a:lstStyle/>
        <a:p>
          <a:endParaRPr lang="de-AT"/>
        </a:p>
      </dgm:t>
    </dgm:pt>
    <dgm:pt modelId="{6AA5B7C1-D13D-46EF-91DF-F883736604A1}">
      <dgm:prSet phldrT="[Text]" custT="1"/>
      <dgm:spPr>
        <a:xfrm>
          <a:off x="0" y="2822376"/>
          <a:ext cx="5486400" cy="128289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weiterhin </a:t>
          </a:r>
          <a:r>
            <a:rPr lang="de-AT" sz="14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LektorInnen</a:t>
          </a:r>
          <a:r>
            <a:rPr lang="de-AT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</a:t>
          </a:r>
          <a:r>
            <a:rPr lang="de-AT" sz="14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MesnerInnen</a:t>
          </a:r>
          <a:r>
            <a:rPr lang="de-AT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KommunionspenderInnen, Kirchenreinigung, Blumenschmuck - aber weniger </a:t>
          </a:r>
          <a:r>
            <a:rPr lang="de-AT" sz="14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Aktive insgesamt</a:t>
          </a:r>
          <a:endParaRPr lang="de-AT" sz="1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0945AB2-24E2-4C9B-AA45-FAE37867832A}" type="parTrans" cxnId="{80AD1945-A230-4DCD-84C2-6C07A3F3EFAC}">
      <dgm:prSet/>
      <dgm:spPr/>
      <dgm:t>
        <a:bodyPr/>
        <a:lstStyle/>
        <a:p>
          <a:endParaRPr lang="de-AT"/>
        </a:p>
      </dgm:t>
    </dgm:pt>
    <dgm:pt modelId="{AF6C44BB-2654-43A0-9D89-29A2D560ED95}" type="sibTrans" cxnId="{80AD1945-A230-4DCD-84C2-6C07A3F3EFAC}">
      <dgm:prSet/>
      <dgm:spPr/>
      <dgm:t>
        <a:bodyPr/>
        <a:lstStyle/>
        <a:p>
          <a:endParaRPr lang="de-AT"/>
        </a:p>
      </dgm:t>
    </dgm:pt>
    <dgm:pt modelId="{61BCBF41-D054-4C4C-AFCC-82E1E128D0A9}">
      <dgm:prSet phldrT="[Text]" custT="1"/>
      <dgm:spPr>
        <a:xfrm>
          <a:off x="0" y="2822376"/>
          <a:ext cx="5486400" cy="1282898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4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Es liegt an uns, ob und wie sich unsere Pfarre verändert!</a:t>
          </a:r>
        </a:p>
      </dgm:t>
    </dgm:pt>
    <dgm:pt modelId="{44126D0A-26C5-4488-AE7F-AA1F0D62089C}" type="parTrans" cxnId="{F27728BF-B5FE-4FE7-A632-29D23EC03267}">
      <dgm:prSet/>
      <dgm:spPr/>
      <dgm:t>
        <a:bodyPr/>
        <a:lstStyle/>
        <a:p>
          <a:endParaRPr lang="de-AT"/>
        </a:p>
      </dgm:t>
    </dgm:pt>
    <dgm:pt modelId="{20CE8AE4-B6CE-4F0E-AA62-EC3BDAF4894B}" type="sibTrans" cxnId="{F27728BF-B5FE-4FE7-A632-29D23EC03267}">
      <dgm:prSet/>
      <dgm:spPr/>
      <dgm:t>
        <a:bodyPr/>
        <a:lstStyle/>
        <a:p>
          <a:endParaRPr lang="de-AT"/>
        </a:p>
      </dgm:t>
    </dgm:pt>
    <dgm:pt modelId="{92CE8205-8D6B-4CD5-8BFF-14CB5A718C2B}" type="pres">
      <dgm:prSet presAssocID="{09BC76B1-3527-41C3-9F21-6418AB11EDC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442D9404-6C19-484D-92F5-961508C836BE}" type="pres">
      <dgm:prSet presAssocID="{E15B277D-0F94-43B4-8A0C-D597248D36E8}" presName="comp" presStyleCnt="0"/>
      <dgm:spPr/>
    </dgm:pt>
    <dgm:pt modelId="{AE6BDADE-3E16-432E-B8A0-4325557BF6B9}" type="pres">
      <dgm:prSet presAssocID="{E15B277D-0F94-43B4-8A0C-D597248D36E8}" presName="box" presStyleLbl="node1" presStyleIdx="0" presStyleCnt="3"/>
      <dgm:spPr/>
      <dgm:t>
        <a:bodyPr/>
        <a:lstStyle/>
        <a:p>
          <a:endParaRPr lang="de-AT"/>
        </a:p>
      </dgm:t>
    </dgm:pt>
    <dgm:pt modelId="{C627973B-C98A-41AB-A829-5E14C0D34E9C}" type="pres">
      <dgm:prSet presAssocID="{E15B277D-0F94-43B4-8A0C-D597248D36E8}" presName="img" presStyleLbl="fgImgPlace1" presStyleIdx="0" presStyleCnt="3" custScaleX="95367" custScaleY="91589"/>
      <dgm:spPr>
        <a:xfrm>
          <a:off x="153708" y="171451"/>
          <a:ext cx="1046443" cy="93999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de-AT"/>
        </a:p>
      </dgm:t>
    </dgm:pt>
    <dgm:pt modelId="{25237F18-778F-40FC-9284-E0F9F8738D10}" type="pres">
      <dgm:prSet presAssocID="{E15B277D-0F94-43B4-8A0C-D597248D36E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C0A64A76-AA4F-4897-8DF1-3DF34C7CC2AB}" type="pres">
      <dgm:prSet presAssocID="{609CDA17-5427-4788-93FE-FC86292A991B}" presName="spacer" presStyleCnt="0"/>
      <dgm:spPr/>
    </dgm:pt>
    <dgm:pt modelId="{683F36BE-8D31-436A-8AE9-54A6E103938E}" type="pres">
      <dgm:prSet presAssocID="{833C8B29-CF4E-4FAD-9F1A-74185B536CCC}" presName="comp" presStyleCnt="0"/>
      <dgm:spPr/>
    </dgm:pt>
    <dgm:pt modelId="{371C3C4E-D035-469D-801B-471ADF5470BC}" type="pres">
      <dgm:prSet presAssocID="{833C8B29-CF4E-4FAD-9F1A-74185B536CCC}" presName="box" presStyleLbl="node1" presStyleIdx="1" presStyleCnt="3"/>
      <dgm:spPr/>
      <dgm:t>
        <a:bodyPr/>
        <a:lstStyle/>
        <a:p>
          <a:endParaRPr lang="de-AT"/>
        </a:p>
      </dgm:t>
    </dgm:pt>
    <dgm:pt modelId="{D3D93C15-113B-478F-BCE5-175564955AD9}" type="pres">
      <dgm:prSet presAssocID="{833C8B29-CF4E-4FAD-9F1A-74185B536CCC}" presName="img" presStyleLbl="fgImgPlace1" presStyleIdx="1" presStyleCnt="3"/>
      <dgm:spPr>
        <a:xfrm>
          <a:off x="128289" y="1539478"/>
          <a:ext cx="1097280" cy="10263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de-AT"/>
        </a:p>
      </dgm:t>
    </dgm:pt>
    <dgm:pt modelId="{A991D5CB-9DB9-4AD6-BB7E-93F46E1BF9DD}" type="pres">
      <dgm:prSet presAssocID="{833C8B29-CF4E-4FAD-9F1A-74185B536CC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27B6B08B-7D5B-4557-BC3F-3D8DA715D8E4}" type="pres">
      <dgm:prSet presAssocID="{F87E7CBD-243D-480E-878E-10DA4638F395}" presName="spacer" presStyleCnt="0"/>
      <dgm:spPr/>
    </dgm:pt>
    <dgm:pt modelId="{1B782787-2860-4FCA-B117-D4D02D9A56CA}" type="pres">
      <dgm:prSet presAssocID="{D44500AF-6D1B-4393-97B8-936A9256D7AD}" presName="comp" presStyleCnt="0"/>
      <dgm:spPr/>
    </dgm:pt>
    <dgm:pt modelId="{25EA5850-1B17-41D8-9A2D-AFD793F8BA62}" type="pres">
      <dgm:prSet presAssocID="{D44500AF-6D1B-4393-97B8-936A9256D7AD}" presName="box" presStyleLbl="node1" presStyleIdx="2" presStyleCnt="3"/>
      <dgm:spPr/>
      <dgm:t>
        <a:bodyPr/>
        <a:lstStyle/>
        <a:p>
          <a:endParaRPr lang="de-AT"/>
        </a:p>
      </dgm:t>
    </dgm:pt>
    <dgm:pt modelId="{3D846DA8-9995-4F77-BC39-1A28738EE81B}" type="pres">
      <dgm:prSet presAssocID="{D44500AF-6D1B-4393-97B8-936A9256D7AD}" presName="img" presStyleLbl="fgImgPlace1" presStyleIdx="2" presStyleCnt="3"/>
      <dgm:spPr>
        <a:xfrm>
          <a:off x="128289" y="2950666"/>
          <a:ext cx="1097280" cy="10263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de-AT"/>
        </a:p>
      </dgm:t>
    </dgm:pt>
    <dgm:pt modelId="{4E8DCDE5-02B8-4D1A-8E23-D8805E55207E}" type="pres">
      <dgm:prSet presAssocID="{D44500AF-6D1B-4393-97B8-936A9256D7A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2EBBDF6A-3FAA-41C0-A351-530620B87736}" type="presOf" srcId="{8C86B185-2F83-4F59-837D-10014B0E80F2}" destId="{A991D5CB-9DB9-4AD6-BB7E-93F46E1BF9DD}" srcOrd="1" destOrd="1" presId="urn:microsoft.com/office/officeart/2005/8/layout/vList4#2"/>
    <dgm:cxn modelId="{A293F2D0-27B9-456C-8144-02F413C6BBBB}" type="presOf" srcId="{833C8B29-CF4E-4FAD-9F1A-74185B536CCC}" destId="{371C3C4E-D035-469D-801B-471ADF5470BC}" srcOrd="0" destOrd="0" presId="urn:microsoft.com/office/officeart/2005/8/layout/vList4#2"/>
    <dgm:cxn modelId="{DE85972E-2B45-4A25-965A-3C305837433D}" type="presOf" srcId="{D44500AF-6D1B-4393-97B8-936A9256D7AD}" destId="{4E8DCDE5-02B8-4D1A-8E23-D8805E55207E}" srcOrd="1" destOrd="0" presId="urn:microsoft.com/office/officeart/2005/8/layout/vList4#2"/>
    <dgm:cxn modelId="{D674A1CB-C775-4C71-9798-DD963CAF2136}" srcId="{09BC76B1-3527-41C3-9F21-6418AB11EDC8}" destId="{D44500AF-6D1B-4393-97B8-936A9256D7AD}" srcOrd="2" destOrd="0" parTransId="{38EFFCD6-3E87-4F20-9C27-2C0D9B60BF03}" sibTransId="{A3D76087-C813-4667-8903-44B884FB2600}"/>
    <dgm:cxn modelId="{F472C49F-0CE8-4F25-9DB5-045D944AC87F}" type="presOf" srcId="{E15B277D-0F94-43B4-8A0C-D597248D36E8}" destId="{AE6BDADE-3E16-432E-B8A0-4325557BF6B9}" srcOrd="0" destOrd="0" presId="urn:microsoft.com/office/officeart/2005/8/layout/vList4#2"/>
    <dgm:cxn modelId="{30B44B8A-6E4A-4EF9-9C0D-8D87F50AC67F}" type="presOf" srcId="{F35F1330-2961-4D52-BC57-FAADAE35C122}" destId="{25237F18-778F-40FC-9284-E0F9F8738D10}" srcOrd="1" destOrd="2" presId="urn:microsoft.com/office/officeart/2005/8/layout/vList4#2"/>
    <dgm:cxn modelId="{697A3E7B-D30B-4883-8C6A-D30B7E23F362}" type="presOf" srcId="{F35F1330-2961-4D52-BC57-FAADAE35C122}" destId="{AE6BDADE-3E16-432E-B8A0-4325557BF6B9}" srcOrd="0" destOrd="2" presId="urn:microsoft.com/office/officeart/2005/8/layout/vList4#2"/>
    <dgm:cxn modelId="{C5A7701E-06B9-46BA-B858-6B22BB518B65}" type="presOf" srcId="{61BCBF41-D054-4C4C-AFCC-82E1E128D0A9}" destId="{25EA5850-1B17-41D8-9A2D-AFD793F8BA62}" srcOrd="0" destOrd="3" presId="urn:microsoft.com/office/officeart/2005/8/layout/vList4#2"/>
    <dgm:cxn modelId="{80A63F26-36BC-4E73-8702-6A9A57FD2AF8}" type="presOf" srcId="{09BC76B1-3527-41C3-9F21-6418AB11EDC8}" destId="{92CE8205-8D6B-4CD5-8BFF-14CB5A718C2B}" srcOrd="0" destOrd="0" presId="urn:microsoft.com/office/officeart/2005/8/layout/vList4#2"/>
    <dgm:cxn modelId="{3AEA9AC3-71DD-4135-B065-CE59DB45A828}" type="presOf" srcId="{D44500AF-6D1B-4393-97B8-936A9256D7AD}" destId="{25EA5850-1B17-41D8-9A2D-AFD793F8BA62}" srcOrd="0" destOrd="0" presId="urn:microsoft.com/office/officeart/2005/8/layout/vList4#2"/>
    <dgm:cxn modelId="{411F1E33-4434-4A40-A714-65F2D7B21E1F}" type="presOf" srcId="{55F21AC8-8B9A-4454-96E9-6695F766CC77}" destId="{371C3C4E-D035-469D-801B-471ADF5470BC}" srcOrd="0" destOrd="2" presId="urn:microsoft.com/office/officeart/2005/8/layout/vList4#2"/>
    <dgm:cxn modelId="{DAB6A459-458E-47CF-BD80-877C04507D9D}" type="presOf" srcId="{B7B4B128-D1BC-4FCD-9B3F-3CEB925E2579}" destId="{4E8DCDE5-02B8-4D1A-8E23-D8805E55207E}" srcOrd="1" destOrd="1" presId="urn:microsoft.com/office/officeart/2005/8/layout/vList4#2"/>
    <dgm:cxn modelId="{40DD2E3F-F4D0-44CB-B880-AB98E1B40BE3}" type="presOf" srcId="{B7B4B128-D1BC-4FCD-9B3F-3CEB925E2579}" destId="{25EA5850-1B17-41D8-9A2D-AFD793F8BA62}" srcOrd="0" destOrd="1" presId="urn:microsoft.com/office/officeart/2005/8/layout/vList4#2"/>
    <dgm:cxn modelId="{C836D07C-7BC4-494C-B15A-52DFC4D2A052}" srcId="{833C8B29-CF4E-4FAD-9F1A-74185B536CCC}" destId="{55F21AC8-8B9A-4454-96E9-6695F766CC77}" srcOrd="1" destOrd="0" parTransId="{EB5D2A72-70A4-4269-9CD1-DB15D58926F9}" sibTransId="{4643E16A-ABA4-41DC-A00D-3D199279FC69}"/>
    <dgm:cxn modelId="{149E72A7-5366-41B9-8495-388EF5FBFA72}" srcId="{833C8B29-CF4E-4FAD-9F1A-74185B536CCC}" destId="{8C86B185-2F83-4F59-837D-10014B0E80F2}" srcOrd="0" destOrd="0" parTransId="{2A61DE80-186E-494F-800D-B85DEC6912D3}" sibTransId="{4E9C3B31-3434-4EDD-9F89-0877244D5F48}"/>
    <dgm:cxn modelId="{B15CC8CA-076A-43FA-A990-272C185BD2FD}" type="presOf" srcId="{833C8B29-CF4E-4FAD-9F1A-74185B536CCC}" destId="{A991D5CB-9DB9-4AD6-BB7E-93F46E1BF9DD}" srcOrd="1" destOrd="0" presId="urn:microsoft.com/office/officeart/2005/8/layout/vList4#2"/>
    <dgm:cxn modelId="{089D25CF-4DDE-4914-8BB8-6FB0ECE10D95}" srcId="{09BC76B1-3527-41C3-9F21-6418AB11EDC8}" destId="{E15B277D-0F94-43B4-8A0C-D597248D36E8}" srcOrd="0" destOrd="0" parTransId="{9EB9F8DA-A858-4DAF-8BB9-010EF3020815}" sibTransId="{609CDA17-5427-4788-93FE-FC86292A991B}"/>
    <dgm:cxn modelId="{D9373584-84B6-4538-A1F5-453639111F40}" srcId="{D44500AF-6D1B-4393-97B8-936A9256D7AD}" destId="{B7B4B128-D1BC-4FCD-9B3F-3CEB925E2579}" srcOrd="0" destOrd="0" parTransId="{96C8F165-A43B-4FBC-B6EC-9539A07E1A82}" sibTransId="{B52F3BE2-8B7B-4E40-8E8C-07AF7F898C5A}"/>
    <dgm:cxn modelId="{A3BA7914-C45B-42F3-8A31-4507C1E87448}" type="presOf" srcId="{6AA5B7C1-D13D-46EF-91DF-F883736604A1}" destId="{25EA5850-1B17-41D8-9A2D-AFD793F8BA62}" srcOrd="0" destOrd="2" presId="urn:microsoft.com/office/officeart/2005/8/layout/vList4#2"/>
    <dgm:cxn modelId="{DD49DDDE-39B7-452C-810F-B0D33C1568F8}" type="presOf" srcId="{0D8C4235-DA09-4107-8D08-24BD49F1F328}" destId="{AE6BDADE-3E16-432E-B8A0-4325557BF6B9}" srcOrd="0" destOrd="1" presId="urn:microsoft.com/office/officeart/2005/8/layout/vList4#2"/>
    <dgm:cxn modelId="{956DADF9-C896-4A82-A6E3-1959816D7DF4}" type="presOf" srcId="{61BCBF41-D054-4C4C-AFCC-82E1E128D0A9}" destId="{4E8DCDE5-02B8-4D1A-8E23-D8805E55207E}" srcOrd="1" destOrd="3" presId="urn:microsoft.com/office/officeart/2005/8/layout/vList4#2"/>
    <dgm:cxn modelId="{F27728BF-B5FE-4FE7-A632-29D23EC03267}" srcId="{D44500AF-6D1B-4393-97B8-936A9256D7AD}" destId="{61BCBF41-D054-4C4C-AFCC-82E1E128D0A9}" srcOrd="2" destOrd="0" parTransId="{44126D0A-26C5-4488-AE7F-AA1F0D62089C}" sibTransId="{20CE8AE4-B6CE-4F0E-AA62-EC3BDAF4894B}"/>
    <dgm:cxn modelId="{7C0CE85F-B6F1-4F5D-A119-9BBE8BC4BC2F}" type="presOf" srcId="{0D8C4235-DA09-4107-8D08-24BD49F1F328}" destId="{25237F18-778F-40FC-9284-E0F9F8738D10}" srcOrd="1" destOrd="1" presId="urn:microsoft.com/office/officeart/2005/8/layout/vList4#2"/>
    <dgm:cxn modelId="{AE4162F2-8BB7-406C-9BCB-B8E3865785DF}" srcId="{E15B277D-0F94-43B4-8A0C-D597248D36E8}" destId="{F35F1330-2961-4D52-BC57-FAADAE35C122}" srcOrd="1" destOrd="0" parTransId="{97B5EE35-FEF1-4D61-B0C4-83D8922D1461}" sibTransId="{4EB22716-2F24-41C9-AF61-0FB378576C5B}"/>
    <dgm:cxn modelId="{F2B852FD-6347-4E3C-B86B-57AABBE89509}" type="presOf" srcId="{E15B277D-0F94-43B4-8A0C-D597248D36E8}" destId="{25237F18-778F-40FC-9284-E0F9F8738D10}" srcOrd="1" destOrd="0" presId="urn:microsoft.com/office/officeart/2005/8/layout/vList4#2"/>
    <dgm:cxn modelId="{0C8EC2AA-F25D-413D-A1D9-928E86DEA56E}" srcId="{09BC76B1-3527-41C3-9F21-6418AB11EDC8}" destId="{833C8B29-CF4E-4FAD-9F1A-74185B536CCC}" srcOrd="1" destOrd="0" parTransId="{D35241BB-D7DD-424E-BC30-3BE0DF16F26A}" sibTransId="{F87E7CBD-243D-480E-878E-10DA4638F395}"/>
    <dgm:cxn modelId="{63FD70A3-07A9-4D78-A733-68D1F3317A9D}" type="presOf" srcId="{8C86B185-2F83-4F59-837D-10014B0E80F2}" destId="{371C3C4E-D035-469D-801B-471ADF5470BC}" srcOrd="0" destOrd="1" presId="urn:microsoft.com/office/officeart/2005/8/layout/vList4#2"/>
    <dgm:cxn modelId="{4110B67A-F2EB-4039-A0DD-9D2A655F605A}" type="presOf" srcId="{6AA5B7C1-D13D-46EF-91DF-F883736604A1}" destId="{4E8DCDE5-02B8-4D1A-8E23-D8805E55207E}" srcOrd="1" destOrd="2" presId="urn:microsoft.com/office/officeart/2005/8/layout/vList4#2"/>
    <dgm:cxn modelId="{3FA28730-AF9A-49C5-8BE3-3C03F784587B}" srcId="{E15B277D-0F94-43B4-8A0C-D597248D36E8}" destId="{0D8C4235-DA09-4107-8D08-24BD49F1F328}" srcOrd="0" destOrd="0" parTransId="{2CA5CF68-58B9-4997-B367-F8B87E911767}" sibTransId="{58C7EF3A-4D24-4DD9-87FB-2BD18C7D538C}"/>
    <dgm:cxn modelId="{3F51F1CF-8295-4BAB-BA2E-6E19BAD26111}" type="presOf" srcId="{55F21AC8-8B9A-4454-96E9-6695F766CC77}" destId="{A991D5CB-9DB9-4AD6-BB7E-93F46E1BF9DD}" srcOrd="1" destOrd="2" presId="urn:microsoft.com/office/officeart/2005/8/layout/vList4#2"/>
    <dgm:cxn modelId="{80AD1945-A230-4DCD-84C2-6C07A3F3EFAC}" srcId="{D44500AF-6D1B-4393-97B8-936A9256D7AD}" destId="{6AA5B7C1-D13D-46EF-91DF-F883736604A1}" srcOrd="1" destOrd="0" parTransId="{80945AB2-24E2-4C9B-AA45-FAE37867832A}" sibTransId="{AF6C44BB-2654-43A0-9D89-29A2D560ED95}"/>
    <dgm:cxn modelId="{80BDD926-D56E-470B-AD0D-BF1E59365A8D}" type="presParOf" srcId="{92CE8205-8D6B-4CD5-8BFF-14CB5A718C2B}" destId="{442D9404-6C19-484D-92F5-961508C836BE}" srcOrd="0" destOrd="0" presId="urn:microsoft.com/office/officeart/2005/8/layout/vList4#2"/>
    <dgm:cxn modelId="{3D5D0E62-0110-4253-AB00-4DC1EC51D777}" type="presParOf" srcId="{442D9404-6C19-484D-92F5-961508C836BE}" destId="{AE6BDADE-3E16-432E-B8A0-4325557BF6B9}" srcOrd="0" destOrd="0" presId="urn:microsoft.com/office/officeart/2005/8/layout/vList4#2"/>
    <dgm:cxn modelId="{CE7DBC84-802E-4A7D-B299-879E504E0CFD}" type="presParOf" srcId="{442D9404-6C19-484D-92F5-961508C836BE}" destId="{C627973B-C98A-41AB-A829-5E14C0D34E9C}" srcOrd="1" destOrd="0" presId="urn:microsoft.com/office/officeart/2005/8/layout/vList4#2"/>
    <dgm:cxn modelId="{AD98992B-AC4C-4CE6-85C6-2F9DB7DCBD9C}" type="presParOf" srcId="{442D9404-6C19-484D-92F5-961508C836BE}" destId="{25237F18-778F-40FC-9284-E0F9F8738D10}" srcOrd="2" destOrd="0" presId="urn:microsoft.com/office/officeart/2005/8/layout/vList4#2"/>
    <dgm:cxn modelId="{C38DB9CF-A25C-4B7E-AA02-83893B1206D3}" type="presParOf" srcId="{92CE8205-8D6B-4CD5-8BFF-14CB5A718C2B}" destId="{C0A64A76-AA4F-4897-8DF1-3DF34C7CC2AB}" srcOrd="1" destOrd="0" presId="urn:microsoft.com/office/officeart/2005/8/layout/vList4#2"/>
    <dgm:cxn modelId="{53F30895-702B-49CB-8D9C-53D7AFB69D06}" type="presParOf" srcId="{92CE8205-8D6B-4CD5-8BFF-14CB5A718C2B}" destId="{683F36BE-8D31-436A-8AE9-54A6E103938E}" srcOrd="2" destOrd="0" presId="urn:microsoft.com/office/officeart/2005/8/layout/vList4#2"/>
    <dgm:cxn modelId="{EC60B2D7-890F-433B-A250-7A52AA0D8A9C}" type="presParOf" srcId="{683F36BE-8D31-436A-8AE9-54A6E103938E}" destId="{371C3C4E-D035-469D-801B-471ADF5470BC}" srcOrd="0" destOrd="0" presId="urn:microsoft.com/office/officeart/2005/8/layout/vList4#2"/>
    <dgm:cxn modelId="{F6E8B3F5-FD4A-4380-90D7-974AB3C78892}" type="presParOf" srcId="{683F36BE-8D31-436A-8AE9-54A6E103938E}" destId="{D3D93C15-113B-478F-BCE5-175564955AD9}" srcOrd="1" destOrd="0" presId="urn:microsoft.com/office/officeart/2005/8/layout/vList4#2"/>
    <dgm:cxn modelId="{1EABE60A-7A0D-4615-8117-4ECE9E8BCCF2}" type="presParOf" srcId="{683F36BE-8D31-436A-8AE9-54A6E103938E}" destId="{A991D5CB-9DB9-4AD6-BB7E-93F46E1BF9DD}" srcOrd="2" destOrd="0" presId="urn:microsoft.com/office/officeart/2005/8/layout/vList4#2"/>
    <dgm:cxn modelId="{2BC7BFD0-AB17-4350-B66C-B320284265C9}" type="presParOf" srcId="{92CE8205-8D6B-4CD5-8BFF-14CB5A718C2B}" destId="{27B6B08B-7D5B-4557-BC3F-3D8DA715D8E4}" srcOrd="3" destOrd="0" presId="urn:microsoft.com/office/officeart/2005/8/layout/vList4#2"/>
    <dgm:cxn modelId="{72E26DA3-9FEC-4898-9DF1-9B0F36ACE31E}" type="presParOf" srcId="{92CE8205-8D6B-4CD5-8BFF-14CB5A718C2B}" destId="{1B782787-2860-4FCA-B117-D4D02D9A56CA}" srcOrd="4" destOrd="0" presId="urn:microsoft.com/office/officeart/2005/8/layout/vList4#2"/>
    <dgm:cxn modelId="{0ABE27F9-EE46-4B92-B4E2-CD1441839843}" type="presParOf" srcId="{1B782787-2860-4FCA-B117-D4D02D9A56CA}" destId="{25EA5850-1B17-41D8-9A2D-AFD793F8BA62}" srcOrd="0" destOrd="0" presId="urn:microsoft.com/office/officeart/2005/8/layout/vList4#2"/>
    <dgm:cxn modelId="{D9AC521E-9134-4278-8E0A-E1EE02003548}" type="presParOf" srcId="{1B782787-2860-4FCA-B117-D4D02D9A56CA}" destId="{3D846DA8-9995-4F77-BC39-1A28738EE81B}" srcOrd="1" destOrd="0" presId="urn:microsoft.com/office/officeart/2005/8/layout/vList4#2"/>
    <dgm:cxn modelId="{C1CE98A7-7A52-45EC-A2EA-903AF5885BA9}" type="presParOf" srcId="{1B782787-2860-4FCA-B117-D4D02D9A56CA}" destId="{4E8DCDE5-02B8-4D1A-8E23-D8805E55207E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BC76B1-3527-41C3-9F21-6418AB11EDC8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E15B277D-0F94-43B4-8A0C-D597248D36E8}">
      <dgm:prSet phldrT="[Text]"/>
      <dgm:spPr>
        <a:xfrm>
          <a:off x="0" y="0"/>
          <a:ext cx="5486400" cy="1282898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800" dirty="0">
              <a:solidFill>
                <a:schemeClr val="tx1"/>
              </a:solidFill>
              <a:latin typeface="Calibri"/>
              <a:ea typeface="+mn-ea"/>
              <a:cs typeface="+mn-cs"/>
            </a:rPr>
            <a:t>Mitglieder der Jugendgruppe</a:t>
          </a:r>
        </a:p>
      </dgm:t>
    </dgm:pt>
    <dgm:pt modelId="{9EB9F8DA-A858-4DAF-8BB9-010EF3020815}" type="parTrans" cxnId="{089D25CF-4DDE-4914-8BB8-6FB0ECE10D95}">
      <dgm:prSet/>
      <dgm:spPr/>
      <dgm:t>
        <a:bodyPr/>
        <a:lstStyle/>
        <a:p>
          <a:endParaRPr lang="de-AT"/>
        </a:p>
      </dgm:t>
    </dgm:pt>
    <dgm:pt modelId="{609CDA17-5427-4788-93FE-FC86292A991B}" type="sibTrans" cxnId="{089D25CF-4DDE-4914-8BB8-6FB0ECE10D95}">
      <dgm:prSet/>
      <dgm:spPr/>
      <dgm:t>
        <a:bodyPr/>
        <a:lstStyle/>
        <a:p>
          <a:endParaRPr lang="de-AT"/>
        </a:p>
      </dgm:t>
    </dgm:pt>
    <dgm:pt modelId="{0D8C4235-DA09-4107-8D08-24BD49F1F328}">
      <dgm:prSet phldrT="[Text]" custT="1"/>
      <dgm:spPr>
        <a:xfrm>
          <a:off x="0" y="0"/>
          <a:ext cx="5486400" cy="1282898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800" dirty="0">
              <a:solidFill>
                <a:schemeClr val="tx1"/>
              </a:solidFill>
              <a:latin typeface="Calibri"/>
              <a:ea typeface="+mn-ea"/>
              <a:cs typeface="+mn-cs"/>
            </a:rPr>
            <a:t>2017 	47</a:t>
          </a:r>
        </a:p>
      </dgm:t>
    </dgm:pt>
    <dgm:pt modelId="{2CA5CF68-58B9-4997-B367-F8B87E911767}" type="parTrans" cxnId="{3FA28730-AF9A-49C5-8BE3-3C03F784587B}">
      <dgm:prSet/>
      <dgm:spPr/>
      <dgm:t>
        <a:bodyPr/>
        <a:lstStyle/>
        <a:p>
          <a:endParaRPr lang="de-AT"/>
        </a:p>
      </dgm:t>
    </dgm:pt>
    <dgm:pt modelId="{58C7EF3A-4D24-4DD9-87FB-2BD18C7D538C}" type="sibTrans" cxnId="{3FA28730-AF9A-49C5-8BE3-3C03F784587B}">
      <dgm:prSet/>
      <dgm:spPr/>
      <dgm:t>
        <a:bodyPr/>
        <a:lstStyle/>
        <a:p>
          <a:endParaRPr lang="de-AT"/>
        </a:p>
      </dgm:t>
    </dgm:pt>
    <dgm:pt modelId="{F35F1330-2961-4D52-BC57-FAADAE35C122}">
      <dgm:prSet phldrT="[Text]" custT="1"/>
      <dgm:spPr>
        <a:xfrm>
          <a:off x="0" y="0"/>
          <a:ext cx="5486400" cy="1282898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800" dirty="0">
              <a:solidFill>
                <a:schemeClr val="tx1"/>
              </a:solidFill>
              <a:latin typeface="Calibri"/>
              <a:ea typeface="+mn-ea"/>
              <a:cs typeface="+mn-cs"/>
            </a:rPr>
            <a:t>2027	35</a:t>
          </a:r>
        </a:p>
      </dgm:t>
    </dgm:pt>
    <dgm:pt modelId="{97B5EE35-FEF1-4D61-B0C4-83D8922D1461}" type="parTrans" cxnId="{AE4162F2-8BB7-406C-9BCB-B8E3865785DF}">
      <dgm:prSet/>
      <dgm:spPr/>
      <dgm:t>
        <a:bodyPr/>
        <a:lstStyle/>
        <a:p>
          <a:endParaRPr lang="de-AT"/>
        </a:p>
      </dgm:t>
    </dgm:pt>
    <dgm:pt modelId="{4EB22716-2F24-41C9-AF61-0FB378576C5B}" type="sibTrans" cxnId="{AE4162F2-8BB7-406C-9BCB-B8E3865785DF}">
      <dgm:prSet/>
      <dgm:spPr/>
      <dgm:t>
        <a:bodyPr/>
        <a:lstStyle/>
        <a:p>
          <a:endParaRPr lang="de-AT"/>
        </a:p>
      </dgm:t>
    </dgm:pt>
    <dgm:pt modelId="{833C8B29-CF4E-4FAD-9F1A-74185B536CCC}">
      <dgm:prSet phldrT="[Text]"/>
      <dgm:spPr>
        <a:xfrm>
          <a:off x="0" y="1411188"/>
          <a:ext cx="5486400" cy="1282898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dirty="0">
              <a:solidFill>
                <a:schemeClr val="tx1"/>
              </a:solidFill>
              <a:latin typeface="Calibri"/>
              <a:ea typeface="+mn-ea"/>
              <a:cs typeface="+mn-cs"/>
            </a:rPr>
            <a:t>Wie ändern sich Aufgaben für die Jugend?</a:t>
          </a:r>
        </a:p>
      </dgm:t>
    </dgm:pt>
    <dgm:pt modelId="{D35241BB-D7DD-424E-BC30-3BE0DF16F26A}" type="parTrans" cxnId="{0C8EC2AA-F25D-413D-A1D9-928E86DEA56E}">
      <dgm:prSet/>
      <dgm:spPr/>
      <dgm:t>
        <a:bodyPr/>
        <a:lstStyle/>
        <a:p>
          <a:endParaRPr lang="de-AT"/>
        </a:p>
      </dgm:t>
    </dgm:pt>
    <dgm:pt modelId="{F87E7CBD-243D-480E-878E-10DA4638F395}" type="sibTrans" cxnId="{0C8EC2AA-F25D-413D-A1D9-928E86DEA56E}">
      <dgm:prSet/>
      <dgm:spPr/>
      <dgm:t>
        <a:bodyPr/>
        <a:lstStyle/>
        <a:p>
          <a:endParaRPr lang="de-AT"/>
        </a:p>
      </dgm:t>
    </dgm:pt>
    <dgm:pt modelId="{8C86B185-2F83-4F59-837D-10014B0E80F2}">
      <dgm:prSet phldrT="[Text]"/>
      <dgm:spPr>
        <a:xfrm>
          <a:off x="0" y="1411188"/>
          <a:ext cx="5486400" cy="1282898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dirty="0">
              <a:solidFill>
                <a:schemeClr val="tx1"/>
              </a:solidFill>
              <a:latin typeface="Calibri"/>
              <a:ea typeface="+mn-ea"/>
              <a:cs typeface="+mn-cs"/>
            </a:rPr>
            <a:t>Durch weniger aktive Mitglieder kommt mehr auf den Einzelnen zu</a:t>
          </a:r>
        </a:p>
      </dgm:t>
    </dgm:pt>
    <dgm:pt modelId="{2A61DE80-186E-494F-800D-B85DEC6912D3}" type="parTrans" cxnId="{149E72A7-5366-41B9-8495-388EF5FBFA72}">
      <dgm:prSet/>
      <dgm:spPr/>
      <dgm:t>
        <a:bodyPr/>
        <a:lstStyle/>
        <a:p>
          <a:endParaRPr lang="de-AT"/>
        </a:p>
      </dgm:t>
    </dgm:pt>
    <dgm:pt modelId="{4E9C3B31-3434-4EDD-9F89-0877244D5F48}" type="sibTrans" cxnId="{149E72A7-5366-41B9-8495-388EF5FBFA72}">
      <dgm:prSet/>
      <dgm:spPr/>
      <dgm:t>
        <a:bodyPr/>
        <a:lstStyle/>
        <a:p>
          <a:endParaRPr lang="de-AT"/>
        </a:p>
      </dgm:t>
    </dgm:pt>
    <dgm:pt modelId="{D44500AF-6D1B-4393-97B8-936A9256D7AD}">
      <dgm:prSet phldrT="[Text]"/>
      <dgm:spPr>
        <a:xfrm>
          <a:off x="0" y="2822376"/>
          <a:ext cx="5486400" cy="1282898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dirty="0">
              <a:solidFill>
                <a:schemeClr val="tx1"/>
              </a:solidFill>
              <a:latin typeface="Calibri"/>
              <a:ea typeface="+mn-ea"/>
              <a:cs typeface="+mn-cs"/>
            </a:rPr>
            <a:t>Die Jugend Eichenbrunn im Jahr 2027?</a:t>
          </a:r>
        </a:p>
      </dgm:t>
    </dgm:pt>
    <dgm:pt modelId="{38EFFCD6-3E87-4F20-9C27-2C0D9B60BF03}" type="parTrans" cxnId="{D674A1CB-C775-4C71-9798-DD963CAF2136}">
      <dgm:prSet/>
      <dgm:spPr/>
      <dgm:t>
        <a:bodyPr/>
        <a:lstStyle/>
        <a:p>
          <a:endParaRPr lang="de-AT"/>
        </a:p>
      </dgm:t>
    </dgm:pt>
    <dgm:pt modelId="{A3D76087-C813-4667-8903-44B884FB2600}" type="sibTrans" cxnId="{D674A1CB-C775-4C71-9798-DD963CAF2136}">
      <dgm:prSet/>
      <dgm:spPr/>
      <dgm:t>
        <a:bodyPr/>
        <a:lstStyle/>
        <a:p>
          <a:endParaRPr lang="de-AT"/>
        </a:p>
      </dgm:t>
    </dgm:pt>
    <dgm:pt modelId="{F878F9B6-F85B-437A-976F-DC6D8DB4C23B}">
      <dgm:prSet phldrT="[Text]"/>
      <dgm:spPr>
        <a:xfrm>
          <a:off x="0" y="1411188"/>
          <a:ext cx="5486400" cy="1282898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dirty="0">
              <a:solidFill>
                <a:schemeClr val="tx1"/>
              </a:solidFill>
              <a:latin typeface="Calibri"/>
              <a:ea typeface="+mn-ea"/>
              <a:cs typeface="+mn-cs"/>
            </a:rPr>
            <a:t>Wir wollen Werte und Prinzipien wie Teamgeist, Eigenverantwortung und Soziales Engagement vermitteln</a:t>
          </a:r>
        </a:p>
      </dgm:t>
    </dgm:pt>
    <dgm:pt modelId="{77D7C870-C10D-4726-9B20-88EBB7EB0DF0}" type="parTrans" cxnId="{2D7749AE-F0ED-4968-89C1-B7540374F0CF}">
      <dgm:prSet/>
      <dgm:spPr/>
      <dgm:t>
        <a:bodyPr/>
        <a:lstStyle/>
        <a:p>
          <a:endParaRPr lang="de-AT"/>
        </a:p>
      </dgm:t>
    </dgm:pt>
    <dgm:pt modelId="{5C1BD5DA-0731-472C-AB63-C97D7FCE4936}" type="sibTrans" cxnId="{2D7749AE-F0ED-4968-89C1-B7540374F0CF}">
      <dgm:prSet/>
      <dgm:spPr/>
      <dgm:t>
        <a:bodyPr/>
        <a:lstStyle/>
        <a:p>
          <a:endParaRPr lang="de-AT"/>
        </a:p>
      </dgm:t>
    </dgm:pt>
    <dgm:pt modelId="{B7B4B128-D1BC-4FCD-9B3F-3CEB925E2579}">
      <dgm:prSet phldrT="[Text]"/>
      <dgm:spPr>
        <a:xfrm>
          <a:off x="0" y="2822376"/>
          <a:ext cx="5486400" cy="1282898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dirty="0">
              <a:solidFill>
                <a:schemeClr val="tx1"/>
              </a:solidFill>
              <a:latin typeface="Calibri"/>
              <a:ea typeface="+mn-ea"/>
              <a:cs typeface="+mn-cs"/>
            </a:rPr>
            <a:t>Wir veranstalten große Events mit großer Besucheranzahl</a:t>
          </a:r>
        </a:p>
      </dgm:t>
    </dgm:pt>
    <dgm:pt modelId="{B52F3BE2-8B7B-4E40-8E8C-07AF7F898C5A}" type="sibTrans" cxnId="{D9373584-84B6-4538-A1F5-453639111F40}">
      <dgm:prSet/>
      <dgm:spPr/>
      <dgm:t>
        <a:bodyPr/>
        <a:lstStyle/>
        <a:p>
          <a:endParaRPr lang="de-AT"/>
        </a:p>
      </dgm:t>
    </dgm:pt>
    <dgm:pt modelId="{96C8F165-A43B-4FBC-B6EC-9539A07E1A82}" type="parTrans" cxnId="{D9373584-84B6-4538-A1F5-453639111F40}">
      <dgm:prSet/>
      <dgm:spPr/>
      <dgm:t>
        <a:bodyPr/>
        <a:lstStyle/>
        <a:p>
          <a:endParaRPr lang="de-AT"/>
        </a:p>
      </dgm:t>
    </dgm:pt>
    <dgm:pt modelId="{E5D0CC0D-3542-4564-B4EF-9242472A3B88}">
      <dgm:prSet phldrT="[Text]"/>
      <dgm:spPr>
        <a:xfrm>
          <a:off x="0" y="2822376"/>
          <a:ext cx="5486400" cy="1282898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dirty="0">
              <a:solidFill>
                <a:schemeClr val="tx1"/>
              </a:solidFill>
              <a:latin typeface="Calibri"/>
              <a:ea typeface="+mn-ea"/>
              <a:cs typeface="+mn-cs"/>
            </a:rPr>
            <a:t>Alle bringen sich persönlich  ein - mit Spaß und Freude</a:t>
          </a:r>
        </a:p>
      </dgm:t>
    </dgm:pt>
    <dgm:pt modelId="{A55D229B-ADCC-440B-86AC-610894F7797D}" type="parTrans" cxnId="{0C3CB706-4365-41B7-BC8F-3F830961EB72}">
      <dgm:prSet/>
      <dgm:spPr/>
      <dgm:t>
        <a:bodyPr/>
        <a:lstStyle/>
        <a:p>
          <a:endParaRPr lang="de-AT"/>
        </a:p>
      </dgm:t>
    </dgm:pt>
    <dgm:pt modelId="{A326BE44-8885-471E-8600-68284B232B57}" type="sibTrans" cxnId="{0C3CB706-4365-41B7-BC8F-3F830961EB72}">
      <dgm:prSet/>
      <dgm:spPr/>
      <dgm:t>
        <a:bodyPr/>
        <a:lstStyle/>
        <a:p>
          <a:endParaRPr lang="de-AT"/>
        </a:p>
      </dgm:t>
    </dgm:pt>
    <dgm:pt modelId="{42A31BC7-ABCD-48EA-9856-453FC961A0E2}">
      <dgm:prSet phldrT="[Text]"/>
      <dgm:spPr>
        <a:xfrm>
          <a:off x="0" y="2822376"/>
          <a:ext cx="5486400" cy="1282898"/>
        </a:xfr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dirty="0">
              <a:solidFill>
                <a:schemeClr val="tx1"/>
              </a:solidFill>
              <a:latin typeface="Calibri"/>
              <a:ea typeface="+mn-ea"/>
              <a:cs typeface="+mn-cs"/>
            </a:rPr>
            <a:t>Großer Wert wird auf Kultur &amp; Brauchtum gelegt</a:t>
          </a:r>
        </a:p>
      </dgm:t>
    </dgm:pt>
    <dgm:pt modelId="{11DEA9FA-5660-40E0-92AF-7A1C191AC3F6}" type="parTrans" cxnId="{3CFD5704-C3CA-45A4-8202-895305718364}">
      <dgm:prSet/>
      <dgm:spPr/>
      <dgm:t>
        <a:bodyPr/>
        <a:lstStyle/>
        <a:p>
          <a:endParaRPr lang="de-AT"/>
        </a:p>
      </dgm:t>
    </dgm:pt>
    <dgm:pt modelId="{9E37EA8F-4BE7-49AC-9856-6690CB712074}" type="sibTrans" cxnId="{3CFD5704-C3CA-45A4-8202-895305718364}">
      <dgm:prSet/>
      <dgm:spPr/>
      <dgm:t>
        <a:bodyPr/>
        <a:lstStyle/>
        <a:p>
          <a:endParaRPr lang="de-AT"/>
        </a:p>
      </dgm:t>
    </dgm:pt>
    <dgm:pt modelId="{92CE8205-8D6B-4CD5-8BFF-14CB5A718C2B}" type="pres">
      <dgm:prSet presAssocID="{09BC76B1-3527-41C3-9F21-6418AB11EDC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442D9404-6C19-484D-92F5-961508C836BE}" type="pres">
      <dgm:prSet presAssocID="{E15B277D-0F94-43B4-8A0C-D597248D36E8}" presName="comp" presStyleCnt="0"/>
      <dgm:spPr/>
    </dgm:pt>
    <dgm:pt modelId="{AE6BDADE-3E16-432E-B8A0-4325557BF6B9}" type="pres">
      <dgm:prSet presAssocID="{E15B277D-0F94-43B4-8A0C-D597248D36E8}" presName="box" presStyleLbl="node1" presStyleIdx="0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AT"/>
        </a:p>
      </dgm:t>
    </dgm:pt>
    <dgm:pt modelId="{C627973B-C98A-41AB-A829-5E14C0D34E9C}" type="pres">
      <dgm:prSet presAssocID="{E15B277D-0F94-43B4-8A0C-D597248D36E8}" presName="img" presStyleLbl="fgImgPlace1" presStyleIdx="0" presStyleCnt="3"/>
      <dgm:spPr>
        <a:xfrm>
          <a:off x="128289" y="128289"/>
          <a:ext cx="1097280" cy="102631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de-AT"/>
        </a:p>
      </dgm:t>
    </dgm:pt>
    <dgm:pt modelId="{25237F18-778F-40FC-9284-E0F9F8738D10}" type="pres">
      <dgm:prSet presAssocID="{E15B277D-0F94-43B4-8A0C-D597248D36E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C0A64A76-AA4F-4897-8DF1-3DF34C7CC2AB}" type="pres">
      <dgm:prSet presAssocID="{609CDA17-5427-4788-93FE-FC86292A991B}" presName="spacer" presStyleCnt="0"/>
      <dgm:spPr/>
    </dgm:pt>
    <dgm:pt modelId="{683F36BE-8D31-436A-8AE9-54A6E103938E}" type="pres">
      <dgm:prSet presAssocID="{833C8B29-CF4E-4FAD-9F1A-74185B536CCC}" presName="comp" presStyleCnt="0"/>
      <dgm:spPr/>
    </dgm:pt>
    <dgm:pt modelId="{371C3C4E-D035-469D-801B-471ADF5470BC}" type="pres">
      <dgm:prSet presAssocID="{833C8B29-CF4E-4FAD-9F1A-74185B536CCC}" presName="box" presStyleLbl="node1" presStyleIdx="1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AT"/>
        </a:p>
      </dgm:t>
    </dgm:pt>
    <dgm:pt modelId="{D3D93C15-113B-478F-BCE5-175564955AD9}" type="pres">
      <dgm:prSet presAssocID="{833C8B29-CF4E-4FAD-9F1A-74185B536CCC}" presName="img" presStyleLbl="fgImgPlace1" presStyleIdx="1" presStyleCnt="3"/>
      <dgm:spPr>
        <a:xfrm>
          <a:off x="128289" y="1539478"/>
          <a:ext cx="1097280" cy="10263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de-AT"/>
        </a:p>
      </dgm:t>
    </dgm:pt>
    <dgm:pt modelId="{A991D5CB-9DB9-4AD6-BB7E-93F46E1BF9DD}" type="pres">
      <dgm:prSet presAssocID="{833C8B29-CF4E-4FAD-9F1A-74185B536CC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27B6B08B-7D5B-4557-BC3F-3D8DA715D8E4}" type="pres">
      <dgm:prSet presAssocID="{F87E7CBD-243D-480E-878E-10DA4638F395}" presName="spacer" presStyleCnt="0"/>
      <dgm:spPr/>
    </dgm:pt>
    <dgm:pt modelId="{1B782787-2860-4FCA-B117-D4D02D9A56CA}" type="pres">
      <dgm:prSet presAssocID="{D44500AF-6D1B-4393-97B8-936A9256D7AD}" presName="comp" presStyleCnt="0"/>
      <dgm:spPr/>
    </dgm:pt>
    <dgm:pt modelId="{25EA5850-1B17-41D8-9A2D-AFD793F8BA62}" type="pres">
      <dgm:prSet presAssocID="{D44500AF-6D1B-4393-97B8-936A9256D7AD}" presName="box" presStyleLbl="node1" presStyleIdx="2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AT"/>
        </a:p>
      </dgm:t>
    </dgm:pt>
    <dgm:pt modelId="{3D846DA8-9995-4F77-BC39-1A28738EE81B}" type="pres">
      <dgm:prSet presAssocID="{D44500AF-6D1B-4393-97B8-936A9256D7AD}" presName="img" presStyleLbl="fgImgPlace1" presStyleIdx="2" presStyleCnt="3"/>
      <dgm:spPr>
        <a:xfrm>
          <a:off x="128289" y="2950666"/>
          <a:ext cx="1097280" cy="10263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de-AT"/>
        </a:p>
      </dgm:t>
    </dgm:pt>
    <dgm:pt modelId="{4E8DCDE5-02B8-4D1A-8E23-D8805E55207E}" type="pres">
      <dgm:prSet presAssocID="{D44500AF-6D1B-4393-97B8-936A9256D7A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022295B2-CF71-4034-9E9D-6A76BF476769}" type="presOf" srcId="{8C86B185-2F83-4F59-837D-10014B0E80F2}" destId="{371C3C4E-D035-469D-801B-471ADF5470BC}" srcOrd="0" destOrd="1" presId="urn:microsoft.com/office/officeart/2005/8/layout/vList4#2"/>
    <dgm:cxn modelId="{D30F0402-5351-4B3B-BBDB-36D2FC7D9F97}" type="presOf" srcId="{F35F1330-2961-4D52-BC57-FAADAE35C122}" destId="{25237F18-778F-40FC-9284-E0F9F8738D10}" srcOrd="1" destOrd="2" presId="urn:microsoft.com/office/officeart/2005/8/layout/vList4#2"/>
    <dgm:cxn modelId="{0C3CB706-4365-41B7-BC8F-3F830961EB72}" srcId="{D44500AF-6D1B-4393-97B8-936A9256D7AD}" destId="{E5D0CC0D-3542-4564-B4EF-9242472A3B88}" srcOrd="1" destOrd="0" parTransId="{A55D229B-ADCC-440B-86AC-610894F7797D}" sibTransId="{A326BE44-8885-471E-8600-68284B232B57}"/>
    <dgm:cxn modelId="{3FA28730-AF9A-49C5-8BE3-3C03F784587B}" srcId="{E15B277D-0F94-43B4-8A0C-D597248D36E8}" destId="{0D8C4235-DA09-4107-8D08-24BD49F1F328}" srcOrd="0" destOrd="0" parTransId="{2CA5CF68-58B9-4997-B367-F8B87E911767}" sibTransId="{58C7EF3A-4D24-4DD9-87FB-2BD18C7D538C}"/>
    <dgm:cxn modelId="{CAA31CBE-034E-4419-A33C-D79E38D2D464}" type="presOf" srcId="{D44500AF-6D1B-4393-97B8-936A9256D7AD}" destId="{25EA5850-1B17-41D8-9A2D-AFD793F8BA62}" srcOrd="0" destOrd="0" presId="urn:microsoft.com/office/officeart/2005/8/layout/vList4#2"/>
    <dgm:cxn modelId="{8EDBCEFA-DCCE-4CA1-9F82-D5B2E17B16DD}" type="presOf" srcId="{E5D0CC0D-3542-4564-B4EF-9242472A3B88}" destId="{4E8DCDE5-02B8-4D1A-8E23-D8805E55207E}" srcOrd="1" destOrd="2" presId="urn:microsoft.com/office/officeart/2005/8/layout/vList4#2"/>
    <dgm:cxn modelId="{D9373584-84B6-4538-A1F5-453639111F40}" srcId="{D44500AF-6D1B-4393-97B8-936A9256D7AD}" destId="{B7B4B128-D1BC-4FCD-9B3F-3CEB925E2579}" srcOrd="0" destOrd="0" parTransId="{96C8F165-A43B-4FBC-B6EC-9539A07E1A82}" sibTransId="{B52F3BE2-8B7B-4E40-8E8C-07AF7F898C5A}"/>
    <dgm:cxn modelId="{A2F3611B-0FB1-4669-9BCC-31F65E621BC5}" type="presOf" srcId="{833C8B29-CF4E-4FAD-9F1A-74185B536CCC}" destId="{A991D5CB-9DB9-4AD6-BB7E-93F46E1BF9DD}" srcOrd="1" destOrd="0" presId="urn:microsoft.com/office/officeart/2005/8/layout/vList4#2"/>
    <dgm:cxn modelId="{1360A60B-EAE7-46CC-B712-6CE1603CBB72}" type="presOf" srcId="{42A31BC7-ABCD-48EA-9856-453FC961A0E2}" destId="{25EA5850-1B17-41D8-9A2D-AFD793F8BA62}" srcOrd="0" destOrd="3" presId="urn:microsoft.com/office/officeart/2005/8/layout/vList4#2"/>
    <dgm:cxn modelId="{C77C2646-4C6A-4AD6-A90B-CDB0ECA82CC1}" type="presOf" srcId="{E15B277D-0F94-43B4-8A0C-D597248D36E8}" destId="{AE6BDADE-3E16-432E-B8A0-4325557BF6B9}" srcOrd="0" destOrd="0" presId="urn:microsoft.com/office/officeart/2005/8/layout/vList4#2"/>
    <dgm:cxn modelId="{E473B000-7C2F-4CED-AB04-B0AA07886770}" type="presOf" srcId="{B7B4B128-D1BC-4FCD-9B3F-3CEB925E2579}" destId="{25EA5850-1B17-41D8-9A2D-AFD793F8BA62}" srcOrd="0" destOrd="1" presId="urn:microsoft.com/office/officeart/2005/8/layout/vList4#2"/>
    <dgm:cxn modelId="{D674A1CB-C775-4C71-9798-DD963CAF2136}" srcId="{09BC76B1-3527-41C3-9F21-6418AB11EDC8}" destId="{D44500AF-6D1B-4393-97B8-936A9256D7AD}" srcOrd="2" destOrd="0" parTransId="{38EFFCD6-3E87-4F20-9C27-2C0D9B60BF03}" sibTransId="{A3D76087-C813-4667-8903-44B884FB2600}"/>
    <dgm:cxn modelId="{3CFD5704-C3CA-45A4-8202-895305718364}" srcId="{D44500AF-6D1B-4393-97B8-936A9256D7AD}" destId="{42A31BC7-ABCD-48EA-9856-453FC961A0E2}" srcOrd="2" destOrd="0" parTransId="{11DEA9FA-5660-40E0-92AF-7A1C191AC3F6}" sibTransId="{9E37EA8F-4BE7-49AC-9856-6690CB712074}"/>
    <dgm:cxn modelId="{9CBCCFB2-0BA9-49FC-B6CC-A85A6F824715}" type="presOf" srcId="{8C86B185-2F83-4F59-837D-10014B0E80F2}" destId="{A991D5CB-9DB9-4AD6-BB7E-93F46E1BF9DD}" srcOrd="1" destOrd="1" presId="urn:microsoft.com/office/officeart/2005/8/layout/vList4#2"/>
    <dgm:cxn modelId="{089D25CF-4DDE-4914-8BB8-6FB0ECE10D95}" srcId="{09BC76B1-3527-41C3-9F21-6418AB11EDC8}" destId="{E15B277D-0F94-43B4-8A0C-D597248D36E8}" srcOrd="0" destOrd="0" parTransId="{9EB9F8DA-A858-4DAF-8BB9-010EF3020815}" sibTransId="{609CDA17-5427-4788-93FE-FC86292A991B}"/>
    <dgm:cxn modelId="{0C8EC2AA-F25D-413D-A1D9-928E86DEA56E}" srcId="{09BC76B1-3527-41C3-9F21-6418AB11EDC8}" destId="{833C8B29-CF4E-4FAD-9F1A-74185B536CCC}" srcOrd="1" destOrd="0" parTransId="{D35241BB-D7DD-424E-BC30-3BE0DF16F26A}" sibTransId="{F87E7CBD-243D-480E-878E-10DA4638F395}"/>
    <dgm:cxn modelId="{2D7749AE-F0ED-4968-89C1-B7540374F0CF}" srcId="{833C8B29-CF4E-4FAD-9F1A-74185B536CCC}" destId="{F878F9B6-F85B-437A-976F-DC6D8DB4C23B}" srcOrd="1" destOrd="0" parTransId="{77D7C870-C10D-4726-9B20-88EBB7EB0DF0}" sibTransId="{5C1BD5DA-0731-472C-AB63-C97D7FCE4936}"/>
    <dgm:cxn modelId="{E50F7AB3-0991-46F0-B41D-072EC71A768D}" type="presOf" srcId="{F878F9B6-F85B-437A-976F-DC6D8DB4C23B}" destId="{371C3C4E-D035-469D-801B-471ADF5470BC}" srcOrd="0" destOrd="2" presId="urn:microsoft.com/office/officeart/2005/8/layout/vList4#2"/>
    <dgm:cxn modelId="{9568BC2A-C849-4DA4-8B34-4209DFE0764B}" type="presOf" srcId="{B7B4B128-D1BC-4FCD-9B3F-3CEB925E2579}" destId="{4E8DCDE5-02B8-4D1A-8E23-D8805E55207E}" srcOrd="1" destOrd="1" presId="urn:microsoft.com/office/officeart/2005/8/layout/vList4#2"/>
    <dgm:cxn modelId="{F8C5173F-078C-4C5E-8F75-C9B5E38B68B7}" type="presOf" srcId="{0D8C4235-DA09-4107-8D08-24BD49F1F328}" destId="{25237F18-778F-40FC-9284-E0F9F8738D10}" srcOrd="1" destOrd="1" presId="urn:microsoft.com/office/officeart/2005/8/layout/vList4#2"/>
    <dgm:cxn modelId="{BF294A68-8344-450E-8F1D-73A7637ED2EE}" type="presOf" srcId="{E5D0CC0D-3542-4564-B4EF-9242472A3B88}" destId="{25EA5850-1B17-41D8-9A2D-AFD793F8BA62}" srcOrd="0" destOrd="2" presId="urn:microsoft.com/office/officeart/2005/8/layout/vList4#2"/>
    <dgm:cxn modelId="{08A6B94F-ED68-46B1-B7F9-DDB62228CFCD}" type="presOf" srcId="{F35F1330-2961-4D52-BC57-FAADAE35C122}" destId="{AE6BDADE-3E16-432E-B8A0-4325557BF6B9}" srcOrd="0" destOrd="2" presId="urn:microsoft.com/office/officeart/2005/8/layout/vList4#2"/>
    <dgm:cxn modelId="{ED701591-D64A-4C5C-81F4-4EFC2318E400}" type="presOf" srcId="{E15B277D-0F94-43B4-8A0C-D597248D36E8}" destId="{25237F18-778F-40FC-9284-E0F9F8738D10}" srcOrd="1" destOrd="0" presId="urn:microsoft.com/office/officeart/2005/8/layout/vList4#2"/>
    <dgm:cxn modelId="{A1FE8B57-F6DB-4188-B37A-6FADC47C4FE0}" type="presOf" srcId="{42A31BC7-ABCD-48EA-9856-453FC961A0E2}" destId="{4E8DCDE5-02B8-4D1A-8E23-D8805E55207E}" srcOrd="1" destOrd="3" presId="urn:microsoft.com/office/officeart/2005/8/layout/vList4#2"/>
    <dgm:cxn modelId="{96EEA8BA-CD7C-4C09-B100-378A67FFC8B9}" type="presOf" srcId="{0D8C4235-DA09-4107-8D08-24BD49F1F328}" destId="{AE6BDADE-3E16-432E-B8A0-4325557BF6B9}" srcOrd="0" destOrd="1" presId="urn:microsoft.com/office/officeart/2005/8/layout/vList4#2"/>
    <dgm:cxn modelId="{AE4162F2-8BB7-406C-9BCB-B8E3865785DF}" srcId="{E15B277D-0F94-43B4-8A0C-D597248D36E8}" destId="{F35F1330-2961-4D52-BC57-FAADAE35C122}" srcOrd="1" destOrd="0" parTransId="{97B5EE35-FEF1-4D61-B0C4-83D8922D1461}" sibTransId="{4EB22716-2F24-41C9-AF61-0FB378576C5B}"/>
    <dgm:cxn modelId="{D20584C9-49DD-465C-A241-D5457EB36FF7}" type="presOf" srcId="{D44500AF-6D1B-4393-97B8-936A9256D7AD}" destId="{4E8DCDE5-02B8-4D1A-8E23-D8805E55207E}" srcOrd="1" destOrd="0" presId="urn:microsoft.com/office/officeart/2005/8/layout/vList4#2"/>
    <dgm:cxn modelId="{714E6C7A-44FA-4514-8DB8-AB4D879BAD2E}" type="presOf" srcId="{09BC76B1-3527-41C3-9F21-6418AB11EDC8}" destId="{92CE8205-8D6B-4CD5-8BFF-14CB5A718C2B}" srcOrd="0" destOrd="0" presId="urn:microsoft.com/office/officeart/2005/8/layout/vList4#2"/>
    <dgm:cxn modelId="{822FDC16-8FF2-4366-8EF0-D5486AF9FC7B}" type="presOf" srcId="{F878F9B6-F85B-437A-976F-DC6D8DB4C23B}" destId="{A991D5CB-9DB9-4AD6-BB7E-93F46E1BF9DD}" srcOrd="1" destOrd="2" presId="urn:microsoft.com/office/officeart/2005/8/layout/vList4#2"/>
    <dgm:cxn modelId="{2623A8BB-4F2D-41F9-9B21-E06E855C0754}" type="presOf" srcId="{833C8B29-CF4E-4FAD-9F1A-74185B536CCC}" destId="{371C3C4E-D035-469D-801B-471ADF5470BC}" srcOrd="0" destOrd="0" presId="urn:microsoft.com/office/officeart/2005/8/layout/vList4#2"/>
    <dgm:cxn modelId="{149E72A7-5366-41B9-8495-388EF5FBFA72}" srcId="{833C8B29-CF4E-4FAD-9F1A-74185B536CCC}" destId="{8C86B185-2F83-4F59-837D-10014B0E80F2}" srcOrd="0" destOrd="0" parTransId="{2A61DE80-186E-494F-800D-B85DEC6912D3}" sibTransId="{4E9C3B31-3434-4EDD-9F89-0877244D5F48}"/>
    <dgm:cxn modelId="{8EFBE271-9F00-4FB5-905E-2EF184D56B0E}" type="presParOf" srcId="{92CE8205-8D6B-4CD5-8BFF-14CB5A718C2B}" destId="{442D9404-6C19-484D-92F5-961508C836BE}" srcOrd="0" destOrd="0" presId="urn:microsoft.com/office/officeart/2005/8/layout/vList4#2"/>
    <dgm:cxn modelId="{A92F6AC3-0198-4FE8-8CA1-4E26BEC147EB}" type="presParOf" srcId="{442D9404-6C19-484D-92F5-961508C836BE}" destId="{AE6BDADE-3E16-432E-B8A0-4325557BF6B9}" srcOrd="0" destOrd="0" presId="urn:microsoft.com/office/officeart/2005/8/layout/vList4#2"/>
    <dgm:cxn modelId="{7C0239EB-DCC6-4C6E-9BA9-A858F84676B7}" type="presParOf" srcId="{442D9404-6C19-484D-92F5-961508C836BE}" destId="{C627973B-C98A-41AB-A829-5E14C0D34E9C}" srcOrd="1" destOrd="0" presId="urn:microsoft.com/office/officeart/2005/8/layout/vList4#2"/>
    <dgm:cxn modelId="{E1F0C572-9506-4E7B-A82C-09651E601FF7}" type="presParOf" srcId="{442D9404-6C19-484D-92F5-961508C836BE}" destId="{25237F18-778F-40FC-9284-E0F9F8738D10}" srcOrd="2" destOrd="0" presId="urn:microsoft.com/office/officeart/2005/8/layout/vList4#2"/>
    <dgm:cxn modelId="{D8E5291F-4D7D-4BB9-909E-00CAE3A2D362}" type="presParOf" srcId="{92CE8205-8D6B-4CD5-8BFF-14CB5A718C2B}" destId="{C0A64A76-AA4F-4897-8DF1-3DF34C7CC2AB}" srcOrd="1" destOrd="0" presId="urn:microsoft.com/office/officeart/2005/8/layout/vList4#2"/>
    <dgm:cxn modelId="{90670525-68A1-4F18-962B-BFC7247E8696}" type="presParOf" srcId="{92CE8205-8D6B-4CD5-8BFF-14CB5A718C2B}" destId="{683F36BE-8D31-436A-8AE9-54A6E103938E}" srcOrd="2" destOrd="0" presId="urn:microsoft.com/office/officeart/2005/8/layout/vList4#2"/>
    <dgm:cxn modelId="{1124FB07-96CB-43CA-93FE-BEEC540A9C33}" type="presParOf" srcId="{683F36BE-8D31-436A-8AE9-54A6E103938E}" destId="{371C3C4E-D035-469D-801B-471ADF5470BC}" srcOrd="0" destOrd="0" presId="urn:microsoft.com/office/officeart/2005/8/layout/vList4#2"/>
    <dgm:cxn modelId="{04CE186E-02AF-41A2-864D-862C8B2AE3FD}" type="presParOf" srcId="{683F36BE-8D31-436A-8AE9-54A6E103938E}" destId="{D3D93C15-113B-478F-BCE5-175564955AD9}" srcOrd="1" destOrd="0" presId="urn:microsoft.com/office/officeart/2005/8/layout/vList4#2"/>
    <dgm:cxn modelId="{5BA87CDA-E434-4099-937B-BA52DFB16324}" type="presParOf" srcId="{683F36BE-8D31-436A-8AE9-54A6E103938E}" destId="{A991D5CB-9DB9-4AD6-BB7E-93F46E1BF9DD}" srcOrd="2" destOrd="0" presId="urn:microsoft.com/office/officeart/2005/8/layout/vList4#2"/>
    <dgm:cxn modelId="{57FB4344-5E10-4B13-9312-ABD479210AA3}" type="presParOf" srcId="{92CE8205-8D6B-4CD5-8BFF-14CB5A718C2B}" destId="{27B6B08B-7D5B-4557-BC3F-3D8DA715D8E4}" srcOrd="3" destOrd="0" presId="urn:microsoft.com/office/officeart/2005/8/layout/vList4#2"/>
    <dgm:cxn modelId="{8C00C006-8F9A-4828-A7A8-92D970387783}" type="presParOf" srcId="{92CE8205-8D6B-4CD5-8BFF-14CB5A718C2B}" destId="{1B782787-2860-4FCA-B117-D4D02D9A56CA}" srcOrd="4" destOrd="0" presId="urn:microsoft.com/office/officeart/2005/8/layout/vList4#2"/>
    <dgm:cxn modelId="{2549A899-6986-48FA-AAC7-1F3AB6C5FE42}" type="presParOf" srcId="{1B782787-2860-4FCA-B117-D4D02D9A56CA}" destId="{25EA5850-1B17-41D8-9A2D-AFD793F8BA62}" srcOrd="0" destOrd="0" presId="urn:microsoft.com/office/officeart/2005/8/layout/vList4#2"/>
    <dgm:cxn modelId="{C0FA3D30-B8ED-428E-9205-E94BF1FE3915}" type="presParOf" srcId="{1B782787-2860-4FCA-B117-D4D02D9A56CA}" destId="{3D846DA8-9995-4F77-BC39-1A28738EE81B}" srcOrd="1" destOrd="0" presId="urn:microsoft.com/office/officeart/2005/8/layout/vList4#2"/>
    <dgm:cxn modelId="{171A379D-F22E-4F5F-AACE-9EF8151CDB11}" type="presParOf" srcId="{1B782787-2860-4FCA-B117-D4D02D9A56CA}" destId="{4E8DCDE5-02B8-4D1A-8E23-D8805E55207E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BC76B1-3527-41C3-9F21-6418AB11EDC8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E15B277D-0F94-43B4-8A0C-D597248D36E8}">
      <dgm:prSet phldrT="[Text]"/>
      <dgm:spPr>
        <a:xfrm>
          <a:off x="0" y="0"/>
          <a:ext cx="5486400" cy="1282898"/>
        </a:xfrm>
        <a:solidFill>
          <a:schemeClr val="accent6"/>
        </a:solidFill>
        <a:ln w="25400" cap="flat" cmpd="sng" algn="ctr">
          <a:solidFill>
            <a:schemeClr val="accent6"/>
          </a:solidFill>
          <a:prstDash val="solid"/>
        </a:ln>
        <a:effectLst/>
      </dgm:spPr>
      <dgm:t>
        <a:bodyPr/>
        <a:lstStyle/>
        <a:p>
          <a:r>
            <a:rPr lang="de-AT" sz="1600" dirty="0">
              <a:solidFill>
                <a:schemeClr val="tx1"/>
              </a:solidFill>
              <a:latin typeface="Calibri"/>
              <a:ea typeface="+mn-ea"/>
              <a:cs typeface="+mn-cs"/>
            </a:rPr>
            <a:t>Akteure im VSV</a:t>
          </a:r>
        </a:p>
      </dgm:t>
    </dgm:pt>
    <dgm:pt modelId="{9EB9F8DA-A858-4DAF-8BB9-010EF3020815}" type="parTrans" cxnId="{089D25CF-4DDE-4914-8BB8-6FB0ECE10D95}">
      <dgm:prSet/>
      <dgm:spPr/>
      <dgm:t>
        <a:bodyPr/>
        <a:lstStyle/>
        <a:p>
          <a:endParaRPr lang="de-AT"/>
        </a:p>
      </dgm:t>
    </dgm:pt>
    <dgm:pt modelId="{609CDA17-5427-4788-93FE-FC86292A991B}" type="sibTrans" cxnId="{089D25CF-4DDE-4914-8BB8-6FB0ECE10D95}">
      <dgm:prSet/>
      <dgm:spPr/>
      <dgm:t>
        <a:bodyPr/>
        <a:lstStyle/>
        <a:p>
          <a:endParaRPr lang="de-AT"/>
        </a:p>
      </dgm:t>
    </dgm:pt>
    <dgm:pt modelId="{0D8C4235-DA09-4107-8D08-24BD49F1F328}">
      <dgm:prSet phldrT="[Text]" custT="1"/>
      <dgm:spPr>
        <a:xfrm>
          <a:off x="0" y="0"/>
          <a:ext cx="5486400" cy="1282898"/>
        </a:xfrm>
        <a:solidFill>
          <a:schemeClr val="accent6"/>
        </a:solidFill>
        <a:ln w="25400" cap="flat" cmpd="sng" algn="ctr">
          <a:solidFill>
            <a:schemeClr val="accent6"/>
          </a:solidFill>
          <a:prstDash val="solid"/>
        </a:ln>
        <a:effectLst/>
      </dgm:spPr>
      <dgm:t>
        <a:bodyPr/>
        <a:lstStyle/>
        <a:p>
          <a:r>
            <a:rPr lang="de-AT" sz="1400" dirty="0">
              <a:solidFill>
                <a:schemeClr val="tx1"/>
              </a:solidFill>
              <a:latin typeface="Calibri"/>
              <a:ea typeface="+mn-ea"/>
              <a:cs typeface="+mn-cs"/>
            </a:rPr>
            <a:t>2017 	ca. 30-40 Helfer bei Verschönerungs-Einsätzen und </a:t>
          </a:r>
          <a:r>
            <a:rPr lang="de-AT" sz="14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10 </a:t>
          </a:r>
          <a:r>
            <a:rPr lang="de-AT" sz="1400" dirty="0">
              <a:solidFill>
                <a:schemeClr val="tx1"/>
              </a:solidFill>
              <a:latin typeface="Calibri"/>
              <a:ea typeface="+mn-ea"/>
              <a:cs typeface="+mn-cs"/>
            </a:rPr>
            <a:t>Personen bei Traktor-Rasenmäher-Trupp und Handmäher</a:t>
          </a:r>
        </a:p>
      </dgm:t>
    </dgm:pt>
    <dgm:pt modelId="{2CA5CF68-58B9-4997-B367-F8B87E911767}" type="parTrans" cxnId="{3FA28730-AF9A-49C5-8BE3-3C03F784587B}">
      <dgm:prSet/>
      <dgm:spPr/>
      <dgm:t>
        <a:bodyPr/>
        <a:lstStyle/>
        <a:p>
          <a:endParaRPr lang="de-AT"/>
        </a:p>
      </dgm:t>
    </dgm:pt>
    <dgm:pt modelId="{58C7EF3A-4D24-4DD9-87FB-2BD18C7D538C}" type="sibTrans" cxnId="{3FA28730-AF9A-49C5-8BE3-3C03F784587B}">
      <dgm:prSet/>
      <dgm:spPr/>
      <dgm:t>
        <a:bodyPr/>
        <a:lstStyle/>
        <a:p>
          <a:endParaRPr lang="de-AT"/>
        </a:p>
      </dgm:t>
    </dgm:pt>
    <dgm:pt modelId="{F35F1330-2961-4D52-BC57-FAADAE35C122}">
      <dgm:prSet phldrT="[Text]" custT="1"/>
      <dgm:spPr>
        <a:xfrm>
          <a:off x="0" y="0"/>
          <a:ext cx="5486400" cy="1282898"/>
        </a:xfrm>
        <a:solidFill>
          <a:schemeClr val="accent6"/>
        </a:solidFill>
        <a:ln w="25400" cap="flat" cmpd="sng" algn="ctr">
          <a:solidFill>
            <a:schemeClr val="accent6"/>
          </a:solidFill>
          <a:prstDash val="solid"/>
        </a:ln>
        <a:effectLst/>
      </dgm:spPr>
      <dgm:t>
        <a:bodyPr/>
        <a:lstStyle/>
        <a:p>
          <a:r>
            <a:rPr lang="de-AT" sz="1400" dirty="0">
              <a:solidFill>
                <a:schemeClr val="tx1"/>
              </a:solidFill>
              <a:latin typeface="Calibri"/>
              <a:ea typeface="+mn-ea"/>
              <a:cs typeface="+mn-cs"/>
            </a:rPr>
            <a:t>2027	ca. 25 Helfer bei Verschönerungs-Einsätzen und vermutlich  gleichbleibende Rasenmäher-Trupps</a:t>
          </a:r>
        </a:p>
      </dgm:t>
    </dgm:pt>
    <dgm:pt modelId="{97B5EE35-FEF1-4D61-B0C4-83D8922D1461}" type="parTrans" cxnId="{AE4162F2-8BB7-406C-9BCB-B8E3865785DF}">
      <dgm:prSet/>
      <dgm:spPr/>
      <dgm:t>
        <a:bodyPr/>
        <a:lstStyle/>
        <a:p>
          <a:endParaRPr lang="de-AT"/>
        </a:p>
      </dgm:t>
    </dgm:pt>
    <dgm:pt modelId="{4EB22716-2F24-41C9-AF61-0FB378576C5B}" type="sibTrans" cxnId="{AE4162F2-8BB7-406C-9BCB-B8E3865785DF}">
      <dgm:prSet/>
      <dgm:spPr/>
      <dgm:t>
        <a:bodyPr/>
        <a:lstStyle/>
        <a:p>
          <a:endParaRPr lang="de-AT"/>
        </a:p>
      </dgm:t>
    </dgm:pt>
    <dgm:pt modelId="{833C8B29-CF4E-4FAD-9F1A-74185B536CCC}">
      <dgm:prSet phldrT="[Text]"/>
      <dgm:spPr>
        <a:xfrm>
          <a:off x="0" y="1411188"/>
          <a:ext cx="5486400" cy="1282898"/>
        </a:xfr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600" dirty="0">
              <a:solidFill>
                <a:schemeClr val="tx1"/>
              </a:solidFill>
              <a:latin typeface="Calibri"/>
              <a:ea typeface="+mn-ea"/>
              <a:cs typeface="+mn-cs"/>
            </a:rPr>
            <a:t>Wie ändern sich Aufgaben für den VSV?</a:t>
          </a:r>
        </a:p>
      </dgm:t>
    </dgm:pt>
    <dgm:pt modelId="{D35241BB-D7DD-424E-BC30-3BE0DF16F26A}" type="parTrans" cxnId="{0C8EC2AA-F25D-413D-A1D9-928E86DEA56E}">
      <dgm:prSet/>
      <dgm:spPr/>
      <dgm:t>
        <a:bodyPr/>
        <a:lstStyle/>
        <a:p>
          <a:endParaRPr lang="de-AT"/>
        </a:p>
      </dgm:t>
    </dgm:pt>
    <dgm:pt modelId="{F87E7CBD-243D-480E-878E-10DA4638F395}" type="sibTrans" cxnId="{0C8EC2AA-F25D-413D-A1D9-928E86DEA56E}">
      <dgm:prSet/>
      <dgm:spPr/>
      <dgm:t>
        <a:bodyPr/>
        <a:lstStyle/>
        <a:p>
          <a:endParaRPr lang="de-AT"/>
        </a:p>
      </dgm:t>
    </dgm:pt>
    <dgm:pt modelId="{8C86B185-2F83-4F59-837D-10014B0E80F2}">
      <dgm:prSet phldrT="[Text]" custT="1"/>
      <dgm:spPr>
        <a:xfrm>
          <a:off x="0" y="1411188"/>
          <a:ext cx="5486400" cy="1282898"/>
        </a:xfr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400" dirty="0">
              <a:solidFill>
                <a:schemeClr val="tx1"/>
              </a:solidFill>
              <a:latin typeface="Calibri"/>
              <a:ea typeface="+mn-ea"/>
              <a:cs typeface="+mn-cs"/>
            </a:rPr>
            <a:t>Gemeinde kann immer weniger allgemeine Aufgaben leisten - im Gegenzug werden die freiwilligen Helfer weniger</a:t>
          </a:r>
        </a:p>
      </dgm:t>
    </dgm:pt>
    <dgm:pt modelId="{2A61DE80-186E-494F-800D-B85DEC6912D3}" type="parTrans" cxnId="{149E72A7-5366-41B9-8495-388EF5FBFA72}">
      <dgm:prSet/>
      <dgm:spPr/>
      <dgm:t>
        <a:bodyPr/>
        <a:lstStyle/>
        <a:p>
          <a:endParaRPr lang="de-AT"/>
        </a:p>
      </dgm:t>
    </dgm:pt>
    <dgm:pt modelId="{4E9C3B31-3434-4EDD-9F89-0877244D5F48}" type="sibTrans" cxnId="{149E72A7-5366-41B9-8495-388EF5FBFA72}">
      <dgm:prSet/>
      <dgm:spPr/>
      <dgm:t>
        <a:bodyPr/>
        <a:lstStyle/>
        <a:p>
          <a:endParaRPr lang="de-AT"/>
        </a:p>
      </dgm:t>
    </dgm:pt>
    <dgm:pt modelId="{D44500AF-6D1B-4393-97B8-936A9256D7AD}">
      <dgm:prSet phldrT="[Text]"/>
      <dgm:spPr>
        <a:xfrm>
          <a:off x="0" y="2822376"/>
          <a:ext cx="5486400" cy="1282898"/>
        </a:xfr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dirty="0">
              <a:solidFill>
                <a:schemeClr val="tx1"/>
              </a:solidFill>
              <a:latin typeface="Calibri"/>
              <a:ea typeface="+mn-ea"/>
              <a:cs typeface="+mn-cs"/>
            </a:rPr>
            <a:t>Der VSV Eichenbrunn im Jahr 2027?</a:t>
          </a:r>
        </a:p>
      </dgm:t>
    </dgm:pt>
    <dgm:pt modelId="{38EFFCD6-3E87-4F20-9C27-2C0D9B60BF03}" type="parTrans" cxnId="{D674A1CB-C775-4C71-9798-DD963CAF2136}">
      <dgm:prSet/>
      <dgm:spPr/>
      <dgm:t>
        <a:bodyPr/>
        <a:lstStyle/>
        <a:p>
          <a:endParaRPr lang="de-AT"/>
        </a:p>
      </dgm:t>
    </dgm:pt>
    <dgm:pt modelId="{A3D76087-C813-4667-8903-44B884FB2600}" type="sibTrans" cxnId="{D674A1CB-C775-4C71-9798-DD963CAF2136}">
      <dgm:prSet/>
      <dgm:spPr/>
      <dgm:t>
        <a:bodyPr/>
        <a:lstStyle/>
        <a:p>
          <a:endParaRPr lang="de-AT"/>
        </a:p>
      </dgm:t>
    </dgm:pt>
    <dgm:pt modelId="{B7B4B128-D1BC-4FCD-9B3F-3CEB925E2579}">
      <dgm:prSet phldrT="[Text]"/>
      <dgm:spPr>
        <a:xfrm>
          <a:off x="0" y="2822376"/>
          <a:ext cx="5486400" cy="1282898"/>
        </a:xfr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dirty="0">
              <a:solidFill>
                <a:schemeClr val="tx1"/>
              </a:solidFill>
              <a:latin typeface="Calibri"/>
              <a:ea typeface="+mn-ea"/>
              <a:cs typeface="+mn-cs"/>
            </a:rPr>
            <a:t>Wir veranstalten </a:t>
          </a:r>
          <a:r>
            <a:rPr lang="de-AT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alljährlich </a:t>
          </a:r>
          <a:r>
            <a:rPr lang="de-AT" dirty="0">
              <a:solidFill>
                <a:schemeClr val="tx1"/>
              </a:solidFill>
              <a:latin typeface="Calibri"/>
              <a:ea typeface="+mn-ea"/>
              <a:cs typeface="+mn-cs"/>
            </a:rPr>
            <a:t>ein großes Event (Kellerfest oder Christbaumwerfen oder ?) = </a:t>
          </a:r>
          <a:r>
            <a:rPr lang="de-AT" b="1" dirty="0">
              <a:solidFill>
                <a:schemeClr val="tx1"/>
              </a:solidFill>
              <a:latin typeface="Calibri"/>
              <a:ea typeface="+mn-ea"/>
              <a:cs typeface="+mn-cs"/>
            </a:rPr>
            <a:t>BELEBEN</a:t>
          </a:r>
        </a:p>
      </dgm:t>
    </dgm:pt>
    <dgm:pt modelId="{B52F3BE2-8B7B-4E40-8E8C-07AF7F898C5A}" type="sibTrans" cxnId="{D9373584-84B6-4538-A1F5-453639111F40}">
      <dgm:prSet/>
      <dgm:spPr/>
      <dgm:t>
        <a:bodyPr/>
        <a:lstStyle/>
        <a:p>
          <a:endParaRPr lang="de-AT"/>
        </a:p>
      </dgm:t>
    </dgm:pt>
    <dgm:pt modelId="{96C8F165-A43B-4FBC-B6EC-9539A07E1A82}" type="parTrans" cxnId="{D9373584-84B6-4538-A1F5-453639111F40}">
      <dgm:prSet/>
      <dgm:spPr/>
      <dgm:t>
        <a:bodyPr/>
        <a:lstStyle/>
        <a:p>
          <a:endParaRPr lang="de-AT"/>
        </a:p>
      </dgm:t>
    </dgm:pt>
    <dgm:pt modelId="{8FF20964-61E6-4E7F-8868-92F723AE704E}">
      <dgm:prSet phldrT="[Text]" custT="1"/>
      <dgm:spPr>
        <a:xfrm>
          <a:off x="0" y="1411188"/>
          <a:ext cx="5486400" cy="1282898"/>
        </a:xfr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sz="1400" dirty="0">
              <a:solidFill>
                <a:schemeClr val="tx1"/>
              </a:solidFill>
              <a:latin typeface="Calibri"/>
              <a:ea typeface="+mn-ea"/>
              <a:cs typeface="+mn-cs"/>
            </a:rPr>
            <a:t>öffentliche Flächen und nicht gepflegte Privatflächen werden mehr</a:t>
          </a:r>
        </a:p>
      </dgm:t>
    </dgm:pt>
    <dgm:pt modelId="{3A636B59-68E0-4CF6-A075-7C88C9F85BBC}" type="parTrans" cxnId="{C4CCC6E4-B571-4CD9-B66F-82303FF1D247}">
      <dgm:prSet/>
      <dgm:spPr/>
      <dgm:t>
        <a:bodyPr/>
        <a:lstStyle/>
        <a:p>
          <a:endParaRPr lang="de-AT"/>
        </a:p>
      </dgm:t>
    </dgm:pt>
    <dgm:pt modelId="{9D6C239F-F193-4505-972B-03C609444CDE}" type="sibTrans" cxnId="{C4CCC6E4-B571-4CD9-B66F-82303FF1D247}">
      <dgm:prSet/>
      <dgm:spPr/>
      <dgm:t>
        <a:bodyPr/>
        <a:lstStyle/>
        <a:p>
          <a:endParaRPr lang="de-AT"/>
        </a:p>
      </dgm:t>
    </dgm:pt>
    <dgm:pt modelId="{65AFE0F0-9CFD-4DFA-ACAC-7C845C724627}">
      <dgm:prSet phldrT="[Text]"/>
      <dgm:spPr>
        <a:xfrm>
          <a:off x="0" y="2822376"/>
          <a:ext cx="5486400" cy="1282898"/>
        </a:xfr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dirty="0">
              <a:solidFill>
                <a:schemeClr val="tx1"/>
              </a:solidFill>
              <a:latin typeface="Calibri"/>
              <a:ea typeface="+mn-ea"/>
              <a:cs typeface="+mn-cs"/>
            </a:rPr>
            <a:t>Wir betreuen weiterhin öffentliche Flächen = </a:t>
          </a:r>
          <a:r>
            <a:rPr lang="de-AT" b="1" dirty="0">
              <a:solidFill>
                <a:schemeClr val="tx1"/>
              </a:solidFill>
              <a:latin typeface="Calibri"/>
              <a:ea typeface="+mn-ea"/>
              <a:cs typeface="+mn-cs"/>
            </a:rPr>
            <a:t>VERSCHÖNERN</a:t>
          </a:r>
        </a:p>
      </dgm:t>
    </dgm:pt>
    <dgm:pt modelId="{2DEFD19A-133A-4FE2-A9DB-21B76B3CF127}" type="parTrans" cxnId="{8B77B29E-F27F-43AA-9475-B1AE3405F2B3}">
      <dgm:prSet/>
      <dgm:spPr/>
      <dgm:t>
        <a:bodyPr/>
        <a:lstStyle/>
        <a:p>
          <a:endParaRPr lang="de-AT"/>
        </a:p>
      </dgm:t>
    </dgm:pt>
    <dgm:pt modelId="{8861DA38-F30D-4AC7-AF4E-839433E63B4B}" type="sibTrans" cxnId="{8B77B29E-F27F-43AA-9475-B1AE3405F2B3}">
      <dgm:prSet/>
      <dgm:spPr/>
      <dgm:t>
        <a:bodyPr/>
        <a:lstStyle/>
        <a:p>
          <a:endParaRPr lang="de-AT"/>
        </a:p>
      </dgm:t>
    </dgm:pt>
    <dgm:pt modelId="{ECD468F2-AB29-446A-97FA-DACA2DA3D658}">
      <dgm:prSet phldrT="[Text]"/>
      <dgm:spPr>
        <a:xfrm>
          <a:off x="0" y="2822376"/>
          <a:ext cx="5486400" cy="1282898"/>
        </a:xfr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de-AT" dirty="0">
              <a:solidFill>
                <a:schemeClr val="tx1"/>
              </a:solidFill>
              <a:latin typeface="Calibri"/>
              <a:ea typeface="+mn-ea"/>
              <a:cs typeface="+mn-cs"/>
            </a:rPr>
            <a:t>Wir haben ein Vereinshaus (mit Lagerräumen)  und  einen Veranstaltungssaal  = </a:t>
          </a:r>
          <a:r>
            <a:rPr lang="de-AT" b="1" dirty="0">
              <a:solidFill>
                <a:schemeClr val="tx1"/>
              </a:solidFill>
              <a:latin typeface="Calibri"/>
              <a:ea typeface="+mn-ea"/>
              <a:cs typeface="+mn-cs"/>
            </a:rPr>
            <a:t>GESTALTEN</a:t>
          </a:r>
        </a:p>
      </dgm:t>
    </dgm:pt>
    <dgm:pt modelId="{84126D2B-C126-4B16-A7A2-3772763C4155}" type="parTrans" cxnId="{5BDFF156-8F2B-406F-85A4-760658C00577}">
      <dgm:prSet/>
      <dgm:spPr/>
      <dgm:t>
        <a:bodyPr/>
        <a:lstStyle/>
        <a:p>
          <a:endParaRPr lang="de-AT"/>
        </a:p>
      </dgm:t>
    </dgm:pt>
    <dgm:pt modelId="{85BEC22F-C869-4F7C-A5D6-46046F15712B}" type="sibTrans" cxnId="{5BDFF156-8F2B-406F-85A4-760658C00577}">
      <dgm:prSet/>
      <dgm:spPr/>
      <dgm:t>
        <a:bodyPr/>
        <a:lstStyle/>
        <a:p>
          <a:endParaRPr lang="de-AT"/>
        </a:p>
      </dgm:t>
    </dgm:pt>
    <dgm:pt modelId="{92CE8205-8D6B-4CD5-8BFF-14CB5A718C2B}" type="pres">
      <dgm:prSet presAssocID="{09BC76B1-3527-41C3-9F21-6418AB11EDC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442D9404-6C19-484D-92F5-961508C836BE}" type="pres">
      <dgm:prSet presAssocID="{E15B277D-0F94-43B4-8A0C-D597248D36E8}" presName="comp" presStyleCnt="0"/>
      <dgm:spPr/>
    </dgm:pt>
    <dgm:pt modelId="{AE6BDADE-3E16-432E-B8A0-4325557BF6B9}" type="pres">
      <dgm:prSet presAssocID="{E15B277D-0F94-43B4-8A0C-D597248D36E8}" presName="box" presStyleLbl="node1" presStyleIdx="0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AT"/>
        </a:p>
      </dgm:t>
    </dgm:pt>
    <dgm:pt modelId="{C627973B-C98A-41AB-A829-5E14C0D34E9C}" type="pres">
      <dgm:prSet presAssocID="{E15B277D-0F94-43B4-8A0C-D597248D36E8}" presName="img" presStyleLbl="fgImgPlace1" presStyleIdx="0" presStyleCnt="3"/>
      <dgm:spPr>
        <a:xfrm>
          <a:off x="128289" y="128289"/>
          <a:ext cx="1097280" cy="10263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de-AT"/>
        </a:p>
      </dgm:t>
    </dgm:pt>
    <dgm:pt modelId="{25237F18-778F-40FC-9284-E0F9F8738D10}" type="pres">
      <dgm:prSet presAssocID="{E15B277D-0F94-43B4-8A0C-D597248D36E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C0A64A76-AA4F-4897-8DF1-3DF34C7CC2AB}" type="pres">
      <dgm:prSet presAssocID="{609CDA17-5427-4788-93FE-FC86292A991B}" presName="spacer" presStyleCnt="0"/>
      <dgm:spPr/>
    </dgm:pt>
    <dgm:pt modelId="{683F36BE-8D31-436A-8AE9-54A6E103938E}" type="pres">
      <dgm:prSet presAssocID="{833C8B29-CF4E-4FAD-9F1A-74185B536CCC}" presName="comp" presStyleCnt="0"/>
      <dgm:spPr/>
    </dgm:pt>
    <dgm:pt modelId="{371C3C4E-D035-469D-801B-471ADF5470BC}" type="pres">
      <dgm:prSet presAssocID="{833C8B29-CF4E-4FAD-9F1A-74185B536CCC}" presName="box" presStyleLbl="node1" presStyleIdx="1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AT"/>
        </a:p>
      </dgm:t>
    </dgm:pt>
    <dgm:pt modelId="{D3D93C15-113B-478F-BCE5-175564955AD9}" type="pres">
      <dgm:prSet presAssocID="{833C8B29-CF4E-4FAD-9F1A-74185B536CCC}" presName="img" presStyleLbl="fgImgPlace1" presStyleIdx="1" presStyleCnt="3"/>
      <dgm:spPr>
        <a:xfrm>
          <a:off x="128289" y="1539478"/>
          <a:ext cx="1097280" cy="10263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de-AT"/>
        </a:p>
      </dgm:t>
    </dgm:pt>
    <dgm:pt modelId="{A991D5CB-9DB9-4AD6-BB7E-93F46E1BF9DD}" type="pres">
      <dgm:prSet presAssocID="{833C8B29-CF4E-4FAD-9F1A-74185B536CC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27B6B08B-7D5B-4557-BC3F-3D8DA715D8E4}" type="pres">
      <dgm:prSet presAssocID="{F87E7CBD-243D-480E-878E-10DA4638F395}" presName="spacer" presStyleCnt="0"/>
      <dgm:spPr/>
    </dgm:pt>
    <dgm:pt modelId="{1B782787-2860-4FCA-B117-D4D02D9A56CA}" type="pres">
      <dgm:prSet presAssocID="{D44500AF-6D1B-4393-97B8-936A9256D7AD}" presName="comp" presStyleCnt="0"/>
      <dgm:spPr/>
    </dgm:pt>
    <dgm:pt modelId="{25EA5850-1B17-41D8-9A2D-AFD793F8BA62}" type="pres">
      <dgm:prSet presAssocID="{D44500AF-6D1B-4393-97B8-936A9256D7AD}" presName="box" presStyleLbl="node1" presStyleIdx="2" presStyleCnt="3"/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de-AT"/>
        </a:p>
      </dgm:t>
    </dgm:pt>
    <dgm:pt modelId="{3D846DA8-9995-4F77-BC39-1A28738EE81B}" type="pres">
      <dgm:prSet presAssocID="{D44500AF-6D1B-4393-97B8-936A9256D7AD}" presName="img" presStyleLbl="fgImgPlace1" presStyleIdx="2" presStyleCnt="3"/>
      <dgm:spPr>
        <a:xfrm>
          <a:off x="128289" y="2950666"/>
          <a:ext cx="1097280" cy="10263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de-AT"/>
        </a:p>
      </dgm:t>
    </dgm:pt>
    <dgm:pt modelId="{4E8DCDE5-02B8-4D1A-8E23-D8805E55207E}" type="pres">
      <dgm:prSet presAssocID="{D44500AF-6D1B-4393-97B8-936A9256D7A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9B8D3DF9-A439-4558-9935-FF7401F7EC36}" type="presOf" srcId="{65AFE0F0-9CFD-4DFA-ACAC-7C845C724627}" destId="{4E8DCDE5-02B8-4D1A-8E23-D8805E55207E}" srcOrd="1" destOrd="2" presId="urn:microsoft.com/office/officeart/2005/8/layout/vList4#3"/>
    <dgm:cxn modelId="{D674A1CB-C775-4C71-9798-DD963CAF2136}" srcId="{09BC76B1-3527-41C3-9F21-6418AB11EDC8}" destId="{D44500AF-6D1B-4393-97B8-936A9256D7AD}" srcOrd="2" destOrd="0" parTransId="{38EFFCD6-3E87-4F20-9C27-2C0D9B60BF03}" sibTransId="{A3D76087-C813-4667-8903-44B884FB2600}"/>
    <dgm:cxn modelId="{E95DD159-D4A2-4451-9705-FE2C9FC4FC95}" type="presOf" srcId="{D44500AF-6D1B-4393-97B8-936A9256D7AD}" destId="{25EA5850-1B17-41D8-9A2D-AFD793F8BA62}" srcOrd="0" destOrd="0" presId="urn:microsoft.com/office/officeart/2005/8/layout/vList4#3"/>
    <dgm:cxn modelId="{0804A8BE-F640-4D20-B1CB-2946244DB5BB}" type="presOf" srcId="{09BC76B1-3527-41C3-9F21-6418AB11EDC8}" destId="{92CE8205-8D6B-4CD5-8BFF-14CB5A718C2B}" srcOrd="0" destOrd="0" presId="urn:microsoft.com/office/officeart/2005/8/layout/vList4#3"/>
    <dgm:cxn modelId="{18E5801A-6600-4AA1-8658-B4F62FB63FC2}" type="presOf" srcId="{8C86B185-2F83-4F59-837D-10014B0E80F2}" destId="{A991D5CB-9DB9-4AD6-BB7E-93F46E1BF9DD}" srcOrd="1" destOrd="1" presId="urn:microsoft.com/office/officeart/2005/8/layout/vList4#3"/>
    <dgm:cxn modelId="{AB8718E8-0BF7-4B35-A0EB-969418ADD110}" type="presOf" srcId="{D44500AF-6D1B-4393-97B8-936A9256D7AD}" destId="{4E8DCDE5-02B8-4D1A-8E23-D8805E55207E}" srcOrd="1" destOrd="0" presId="urn:microsoft.com/office/officeart/2005/8/layout/vList4#3"/>
    <dgm:cxn modelId="{C8AA734A-36BF-47FE-B592-C7A24204BED0}" type="presOf" srcId="{F35F1330-2961-4D52-BC57-FAADAE35C122}" destId="{25237F18-778F-40FC-9284-E0F9F8738D10}" srcOrd="1" destOrd="2" presId="urn:microsoft.com/office/officeart/2005/8/layout/vList4#3"/>
    <dgm:cxn modelId="{0C5D134C-9F23-444A-8E58-5BA79A91D601}" type="presOf" srcId="{0D8C4235-DA09-4107-8D08-24BD49F1F328}" destId="{AE6BDADE-3E16-432E-B8A0-4325557BF6B9}" srcOrd="0" destOrd="1" presId="urn:microsoft.com/office/officeart/2005/8/layout/vList4#3"/>
    <dgm:cxn modelId="{ECFED961-CE71-4E27-A18B-05974DF707A2}" type="presOf" srcId="{E15B277D-0F94-43B4-8A0C-D597248D36E8}" destId="{AE6BDADE-3E16-432E-B8A0-4325557BF6B9}" srcOrd="0" destOrd="0" presId="urn:microsoft.com/office/officeart/2005/8/layout/vList4#3"/>
    <dgm:cxn modelId="{F4135CF8-D99F-44F6-AAC2-E0B8C6F0D8D4}" type="presOf" srcId="{8C86B185-2F83-4F59-837D-10014B0E80F2}" destId="{371C3C4E-D035-469D-801B-471ADF5470BC}" srcOrd="0" destOrd="1" presId="urn:microsoft.com/office/officeart/2005/8/layout/vList4#3"/>
    <dgm:cxn modelId="{4D8DC4CA-7FAE-4DEC-924E-28D01A04C5A4}" type="presOf" srcId="{8FF20964-61E6-4E7F-8868-92F723AE704E}" destId="{371C3C4E-D035-469D-801B-471ADF5470BC}" srcOrd="0" destOrd="2" presId="urn:microsoft.com/office/officeart/2005/8/layout/vList4#3"/>
    <dgm:cxn modelId="{149E72A7-5366-41B9-8495-388EF5FBFA72}" srcId="{833C8B29-CF4E-4FAD-9F1A-74185B536CCC}" destId="{8C86B185-2F83-4F59-837D-10014B0E80F2}" srcOrd="0" destOrd="0" parTransId="{2A61DE80-186E-494F-800D-B85DEC6912D3}" sibTransId="{4E9C3B31-3434-4EDD-9F89-0877244D5F48}"/>
    <dgm:cxn modelId="{089D25CF-4DDE-4914-8BB8-6FB0ECE10D95}" srcId="{09BC76B1-3527-41C3-9F21-6418AB11EDC8}" destId="{E15B277D-0F94-43B4-8A0C-D597248D36E8}" srcOrd="0" destOrd="0" parTransId="{9EB9F8DA-A858-4DAF-8BB9-010EF3020815}" sibTransId="{609CDA17-5427-4788-93FE-FC86292A991B}"/>
    <dgm:cxn modelId="{A65533F5-8B9F-4ADD-A884-19A351F342AA}" type="presOf" srcId="{E15B277D-0F94-43B4-8A0C-D597248D36E8}" destId="{25237F18-778F-40FC-9284-E0F9F8738D10}" srcOrd="1" destOrd="0" presId="urn:microsoft.com/office/officeart/2005/8/layout/vList4#3"/>
    <dgm:cxn modelId="{21777FBB-5A2D-416B-8028-43DE16D9AD01}" type="presOf" srcId="{ECD468F2-AB29-446A-97FA-DACA2DA3D658}" destId="{4E8DCDE5-02B8-4D1A-8E23-D8805E55207E}" srcOrd="1" destOrd="3" presId="urn:microsoft.com/office/officeart/2005/8/layout/vList4#3"/>
    <dgm:cxn modelId="{D9373584-84B6-4538-A1F5-453639111F40}" srcId="{D44500AF-6D1B-4393-97B8-936A9256D7AD}" destId="{B7B4B128-D1BC-4FCD-9B3F-3CEB925E2579}" srcOrd="0" destOrd="0" parTransId="{96C8F165-A43B-4FBC-B6EC-9539A07E1A82}" sibTransId="{B52F3BE2-8B7B-4E40-8E8C-07AF7F898C5A}"/>
    <dgm:cxn modelId="{D78A85FE-AC00-4CA3-BEA2-AB2973A48A11}" type="presOf" srcId="{ECD468F2-AB29-446A-97FA-DACA2DA3D658}" destId="{25EA5850-1B17-41D8-9A2D-AFD793F8BA62}" srcOrd="0" destOrd="3" presId="urn:microsoft.com/office/officeart/2005/8/layout/vList4#3"/>
    <dgm:cxn modelId="{8B77B29E-F27F-43AA-9475-B1AE3405F2B3}" srcId="{D44500AF-6D1B-4393-97B8-936A9256D7AD}" destId="{65AFE0F0-9CFD-4DFA-ACAC-7C845C724627}" srcOrd="1" destOrd="0" parTransId="{2DEFD19A-133A-4FE2-A9DB-21B76B3CF127}" sibTransId="{8861DA38-F30D-4AC7-AF4E-839433E63B4B}"/>
    <dgm:cxn modelId="{24C54EBD-7AD2-48E8-BA56-B36AEDEAE46E}" type="presOf" srcId="{F35F1330-2961-4D52-BC57-FAADAE35C122}" destId="{AE6BDADE-3E16-432E-B8A0-4325557BF6B9}" srcOrd="0" destOrd="2" presId="urn:microsoft.com/office/officeart/2005/8/layout/vList4#3"/>
    <dgm:cxn modelId="{AE4162F2-8BB7-406C-9BCB-B8E3865785DF}" srcId="{E15B277D-0F94-43B4-8A0C-D597248D36E8}" destId="{F35F1330-2961-4D52-BC57-FAADAE35C122}" srcOrd="1" destOrd="0" parTransId="{97B5EE35-FEF1-4D61-B0C4-83D8922D1461}" sibTransId="{4EB22716-2F24-41C9-AF61-0FB378576C5B}"/>
    <dgm:cxn modelId="{FEEEC88D-D489-477C-8183-7A69B2A65D02}" type="presOf" srcId="{65AFE0F0-9CFD-4DFA-ACAC-7C845C724627}" destId="{25EA5850-1B17-41D8-9A2D-AFD793F8BA62}" srcOrd="0" destOrd="2" presId="urn:microsoft.com/office/officeart/2005/8/layout/vList4#3"/>
    <dgm:cxn modelId="{0C8EC2AA-F25D-413D-A1D9-928E86DEA56E}" srcId="{09BC76B1-3527-41C3-9F21-6418AB11EDC8}" destId="{833C8B29-CF4E-4FAD-9F1A-74185B536CCC}" srcOrd="1" destOrd="0" parTransId="{D35241BB-D7DD-424E-BC30-3BE0DF16F26A}" sibTransId="{F87E7CBD-243D-480E-878E-10DA4638F395}"/>
    <dgm:cxn modelId="{0831D242-B412-4B1A-AB7D-4710BCE5A985}" type="presOf" srcId="{B7B4B128-D1BC-4FCD-9B3F-3CEB925E2579}" destId="{25EA5850-1B17-41D8-9A2D-AFD793F8BA62}" srcOrd="0" destOrd="1" presId="urn:microsoft.com/office/officeart/2005/8/layout/vList4#3"/>
    <dgm:cxn modelId="{F2E3BAC7-0C54-4CE0-8500-2A5FE8F52387}" type="presOf" srcId="{833C8B29-CF4E-4FAD-9F1A-74185B536CCC}" destId="{A991D5CB-9DB9-4AD6-BB7E-93F46E1BF9DD}" srcOrd="1" destOrd="0" presId="urn:microsoft.com/office/officeart/2005/8/layout/vList4#3"/>
    <dgm:cxn modelId="{A778CF85-693F-4146-BA8D-DF511E5F86C9}" type="presOf" srcId="{B7B4B128-D1BC-4FCD-9B3F-3CEB925E2579}" destId="{4E8DCDE5-02B8-4D1A-8E23-D8805E55207E}" srcOrd="1" destOrd="1" presId="urn:microsoft.com/office/officeart/2005/8/layout/vList4#3"/>
    <dgm:cxn modelId="{3FA28730-AF9A-49C5-8BE3-3C03F784587B}" srcId="{E15B277D-0F94-43B4-8A0C-D597248D36E8}" destId="{0D8C4235-DA09-4107-8D08-24BD49F1F328}" srcOrd="0" destOrd="0" parTransId="{2CA5CF68-58B9-4997-B367-F8B87E911767}" sibTransId="{58C7EF3A-4D24-4DD9-87FB-2BD18C7D538C}"/>
    <dgm:cxn modelId="{C4CCC6E4-B571-4CD9-B66F-82303FF1D247}" srcId="{833C8B29-CF4E-4FAD-9F1A-74185B536CCC}" destId="{8FF20964-61E6-4E7F-8868-92F723AE704E}" srcOrd="1" destOrd="0" parTransId="{3A636B59-68E0-4CF6-A075-7C88C9F85BBC}" sibTransId="{9D6C239F-F193-4505-972B-03C609444CDE}"/>
    <dgm:cxn modelId="{7BA5B1E4-89F7-4793-8DA5-3CBF6950199E}" type="presOf" srcId="{833C8B29-CF4E-4FAD-9F1A-74185B536CCC}" destId="{371C3C4E-D035-469D-801B-471ADF5470BC}" srcOrd="0" destOrd="0" presId="urn:microsoft.com/office/officeart/2005/8/layout/vList4#3"/>
    <dgm:cxn modelId="{D9D326BF-832B-48F1-8494-29DAE4EC391D}" type="presOf" srcId="{8FF20964-61E6-4E7F-8868-92F723AE704E}" destId="{A991D5CB-9DB9-4AD6-BB7E-93F46E1BF9DD}" srcOrd="1" destOrd="2" presId="urn:microsoft.com/office/officeart/2005/8/layout/vList4#3"/>
    <dgm:cxn modelId="{56BF967C-6A5B-47E9-9E15-99D804FEEE99}" type="presOf" srcId="{0D8C4235-DA09-4107-8D08-24BD49F1F328}" destId="{25237F18-778F-40FC-9284-E0F9F8738D10}" srcOrd="1" destOrd="1" presId="urn:microsoft.com/office/officeart/2005/8/layout/vList4#3"/>
    <dgm:cxn modelId="{5BDFF156-8F2B-406F-85A4-760658C00577}" srcId="{D44500AF-6D1B-4393-97B8-936A9256D7AD}" destId="{ECD468F2-AB29-446A-97FA-DACA2DA3D658}" srcOrd="2" destOrd="0" parTransId="{84126D2B-C126-4B16-A7A2-3772763C4155}" sibTransId="{85BEC22F-C869-4F7C-A5D6-46046F15712B}"/>
    <dgm:cxn modelId="{1E228210-CAEE-43ED-AEE4-7219AABC6F5E}" type="presParOf" srcId="{92CE8205-8D6B-4CD5-8BFF-14CB5A718C2B}" destId="{442D9404-6C19-484D-92F5-961508C836BE}" srcOrd="0" destOrd="0" presId="urn:microsoft.com/office/officeart/2005/8/layout/vList4#3"/>
    <dgm:cxn modelId="{4C5EB0CB-755A-45BA-A456-C3A30C7ED4D8}" type="presParOf" srcId="{442D9404-6C19-484D-92F5-961508C836BE}" destId="{AE6BDADE-3E16-432E-B8A0-4325557BF6B9}" srcOrd="0" destOrd="0" presId="urn:microsoft.com/office/officeart/2005/8/layout/vList4#3"/>
    <dgm:cxn modelId="{1B2B2D51-4664-4E51-B9F2-2E899D41F897}" type="presParOf" srcId="{442D9404-6C19-484D-92F5-961508C836BE}" destId="{C627973B-C98A-41AB-A829-5E14C0D34E9C}" srcOrd="1" destOrd="0" presId="urn:microsoft.com/office/officeart/2005/8/layout/vList4#3"/>
    <dgm:cxn modelId="{7DE5AE2D-F92C-4231-BA28-E4AA9E846FE6}" type="presParOf" srcId="{442D9404-6C19-484D-92F5-961508C836BE}" destId="{25237F18-778F-40FC-9284-E0F9F8738D10}" srcOrd="2" destOrd="0" presId="urn:microsoft.com/office/officeart/2005/8/layout/vList4#3"/>
    <dgm:cxn modelId="{A2671E03-11BC-4978-AA4D-4259057D1608}" type="presParOf" srcId="{92CE8205-8D6B-4CD5-8BFF-14CB5A718C2B}" destId="{C0A64A76-AA4F-4897-8DF1-3DF34C7CC2AB}" srcOrd="1" destOrd="0" presId="urn:microsoft.com/office/officeart/2005/8/layout/vList4#3"/>
    <dgm:cxn modelId="{4B0B682F-07D2-4BFC-977A-6D276DE7F7FB}" type="presParOf" srcId="{92CE8205-8D6B-4CD5-8BFF-14CB5A718C2B}" destId="{683F36BE-8D31-436A-8AE9-54A6E103938E}" srcOrd="2" destOrd="0" presId="urn:microsoft.com/office/officeart/2005/8/layout/vList4#3"/>
    <dgm:cxn modelId="{5822DAF5-B05B-41C8-9F0B-B12D12904C74}" type="presParOf" srcId="{683F36BE-8D31-436A-8AE9-54A6E103938E}" destId="{371C3C4E-D035-469D-801B-471ADF5470BC}" srcOrd="0" destOrd="0" presId="urn:microsoft.com/office/officeart/2005/8/layout/vList4#3"/>
    <dgm:cxn modelId="{C9E8C45C-3AC1-416D-BDC7-1DF93DAC6DD5}" type="presParOf" srcId="{683F36BE-8D31-436A-8AE9-54A6E103938E}" destId="{D3D93C15-113B-478F-BCE5-175564955AD9}" srcOrd="1" destOrd="0" presId="urn:microsoft.com/office/officeart/2005/8/layout/vList4#3"/>
    <dgm:cxn modelId="{AF6279B0-BC96-4A72-A45C-2D3CF8985AD8}" type="presParOf" srcId="{683F36BE-8D31-436A-8AE9-54A6E103938E}" destId="{A991D5CB-9DB9-4AD6-BB7E-93F46E1BF9DD}" srcOrd="2" destOrd="0" presId="urn:microsoft.com/office/officeart/2005/8/layout/vList4#3"/>
    <dgm:cxn modelId="{02A3D8C9-FAF4-472B-8C36-5904B2AABD69}" type="presParOf" srcId="{92CE8205-8D6B-4CD5-8BFF-14CB5A718C2B}" destId="{27B6B08B-7D5B-4557-BC3F-3D8DA715D8E4}" srcOrd="3" destOrd="0" presId="urn:microsoft.com/office/officeart/2005/8/layout/vList4#3"/>
    <dgm:cxn modelId="{B7B312B2-DF69-46DB-A17E-E1438D564947}" type="presParOf" srcId="{92CE8205-8D6B-4CD5-8BFF-14CB5A718C2B}" destId="{1B782787-2860-4FCA-B117-D4D02D9A56CA}" srcOrd="4" destOrd="0" presId="urn:microsoft.com/office/officeart/2005/8/layout/vList4#3"/>
    <dgm:cxn modelId="{B656F13F-8595-4362-9F98-20A19B5FCF07}" type="presParOf" srcId="{1B782787-2860-4FCA-B117-D4D02D9A56CA}" destId="{25EA5850-1B17-41D8-9A2D-AFD793F8BA62}" srcOrd="0" destOrd="0" presId="urn:microsoft.com/office/officeart/2005/8/layout/vList4#3"/>
    <dgm:cxn modelId="{541A2B28-C84E-4379-828A-D93DDBD92D92}" type="presParOf" srcId="{1B782787-2860-4FCA-B117-D4D02D9A56CA}" destId="{3D846DA8-9995-4F77-BC39-1A28738EE81B}" srcOrd="1" destOrd="0" presId="urn:microsoft.com/office/officeart/2005/8/layout/vList4#3"/>
    <dgm:cxn modelId="{FD93A3FD-341D-4E08-87C7-1986045CFC37}" type="presParOf" srcId="{1B782787-2860-4FCA-B117-D4D02D9A56CA}" destId="{4E8DCDE5-02B8-4D1A-8E23-D8805E55207E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910520-2B1F-487B-AD6F-600D749DD363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1BC59DDF-7CF1-40FB-AFC1-549D9F209E35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de-AT" sz="2000" dirty="0"/>
            <a:t>Aktive Mitglieder</a:t>
          </a:r>
        </a:p>
      </dgm:t>
    </dgm:pt>
    <dgm:pt modelId="{F88BD50B-64CC-42F4-A4D4-0F2F81E90820}" type="parTrans" cxnId="{9EC8FE8B-DC60-4A8F-AD94-2D6F5C62CD37}">
      <dgm:prSet/>
      <dgm:spPr/>
      <dgm:t>
        <a:bodyPr/>
        <a:lstStyle/>
        <a:p>
          <a:endParaRPr lang="de-AT"/>
        </a:p>
      </dgm:t>
    </dgm:pt>
    <dgm:pt modelId="{B5F4B292-846C-4904-A760-EEF7A7622961}" type="sibTrans" cxnId="{9EC8FE8B-DC60-4A8F-AD94-2D6F5C62CD37}">
      <dgm:prSet/>
      <dgm:spPr/>
      <dgm:t>
        <a:bodyPr/>
        <a:lstStyle/>
        <a:p>
          <a:endParaRPr lang="de-AT"/>
        </a:p>
      </dgm:t>
    </dgm:pt>
    <dgm:pt modelId="{7C69A564-33BB-4677-A874-30A53AABECAA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de-AT" sz="1800" dirty="0"/>
            <a:t>2017 - rund 40 </a:t>
          </a:r>
        </a:p>
      </dgm:t>
    </dgm:pt>
    <dgm:pt modelId="{5F65D45F-04CB-4ACD-8CCE-CB883D9D4B9F}" type="parTrans" cxnId="{D7E3AA22-9D63-4927-9630-156FA318A9F8}">
      <dgm:prSet/>
      <dgm:spPr/>
      <dgm:t>
        <a:bodyPr/>
        <a:lstStyle/>
        <a:p>
          <a:endParaRPr lang="de-AT"/>
        </a:p>
      </dgm:t>
    </dgm:pt>
    <dgm:pt modelId="{C3C893F5-DC44-4A31-A91F-9B769EFF0EE2}" type="sibTrans" cxnId="{D7E3AA22-9D63-4927-9630-156FA318A9F8}">
      <dgm:prSet/>
      <dgm:spPr/>
      <dgm:t>
        <a:bodyPr/>
        <a:lstStyle/>
        <a:p>
          <a:endParaRPr lang="de-AT"/>
        </a:p>
      </dgm:t>
    </dgm:pt>
    <dgm:pt modelId="{E163ECB1-85BF-4553-A7D5-F2A0D2D0B037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de-AT" sz="1800" dirty="0"/>
            <a:t>2027 - geschätzt 30 - 35 aktive</a:t>
          </a:r>
        </a:p>
      </dgm:t>
    </dgm:pt>
    <dgm:pt modelId="{846493FC-300E-4702-8D80-CB996DB1DEEA}" type="parTrans" cxnId="{15DB4B61-2421-436A-95B4-081DD4D5C73B}">
      <dgm:prSet/>
      <dgm:spPr/>
      <dgm:t>
        <a:bodyPr/>
        <a:lstStyle/>
        <a:p>
          <a:endParaRPr lang="de-AT"/>
        </a:p>
      </dgm:t>
    </dgm:pt>
    <dgm:pt modelId="{42CF5717-E1EB-4581-B998-6D8B2CA5F47A}" type="sibTrans" cxnId="{15DB4B61-2421-436A-95B4-081DD4D5C73B}">
      <dgm:prSet/>
      <dgm:spPr/>
      <dgm:t>
        <a:bodyPr/>
        <a:lstStyle/>
        <a:p>
          <a:endParaRPr lang="de-AT"/>
        </a:p>
      </dgm:t>
    </dgm:pt>
    <dgm:pt modelId="{BA65E7C2-01D3-4D23-999A-3ED33AA9B01C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de-AT" dirty="0"/>
            <a:t>Was wird sich ändern?</a:t>
          </a:r>
        </a:p>
      </dgm:t>
    </dgm:pt>
    <dgm:pt modelId="{1E5597B6-3750-408B-BDD5-A2AFFDD05D06}" type="parTrans" cxnId="{40243C17-CD5C-47E1-8C07-8DF440CAB4D8}">
      <dgm:prSet/>
      <dgm:spPr/>
      <dgm:t>
        <a:bodyPr/>
        <a:lstStyle/>
        <a:p>
          <a:endParaRPr lang="de-AT"/>
        </a:p>
      </dgm:t>
    </dgm:pt>
    <dgm:pt modelId="{9BB49732-D8EF-4094-9924-7B670E5D50D1}" type="sibTrans" cxnId="{40243C17-CD5C-47E1-8C07-8DF440CAB4D8}">
      <dgm:prSet/>
      <dgm:spPr/>
      <dgm:t>
        <a:bodyPr/>
        <a:lstStyle/>
        <a:p>
          <a:endParaRPr lang="de-AT"/>
        </a:p>
      </dgm:t>
    </dgm:pt>
    <dgm:pt modelId="{873E3EB1-FFAE-48ED-BCCF-38889485FEB1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de-AT"/>
            <a:t>Verantwortung und Aufgaben auf weniger verteilt</a:t>
          </a:r>
        </a:p>
      </dgm:t>
    </dgm:pt>
    <dgm:pt modelId="{639717F1-5FC3-4DF3-9030-8EBEA3A3DF1F}" type="parTrans" cxnId="{2F7B48DB-E7DA-478A-A54C-C7BF205C4638}">
      <dgm:prSet/>
      <dgm:spPr/>
      <dgm:t>
        <a:bodyPr/>
        <a:lstStyle/>
        <a:p>
          <a:endParaRPr lang="de-AT"/>
        </a:p>
      </dgm:t>
    </dgm:pt>
    <dgm:pt modelId="{21B2CB1A-ECCC-4699-A81F-CB4FF4BD1B11}" type="sibTrans" cxnId="{2F7B48DB-E7DA-478A-A54C-C7BF205C4638}">
      <dgm:prSet/>
      <dgm:spPr/>
      <dgm:t>
        <a:bodyPr/>
        <a:lstStyle/>
        <a:p>
          <a:endParaRPr lang="de-AT"/>
        </a:p>
      </dgm:t>
    </dgm:pt>
    <dgm:pt modelId="{0A5A6683-44B1-4970-A3E9-F11D22008C1C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de-AT"/>
            <a:t>Miteinander der Generationen wird wichtiger</a:t>
          </a:r>
        </a:p>
      </dgm:t>
    </dgm:pt>
    <dgm:pt modelId="{3A55E251-A3F1-4074-A4D5-AE720758E375}" type="parTrans" cxnId="{F533B3E3-41B4-4F7B-8BE8-A222C09B205E}">
      <dgm:prSet/>
      <dgm:spPr/>
      <dgm:t>
        <a:bodyPr/>
        <a:lstStyle/>
        <a:p>
          <a:endParaRPr lang="de-AT"/>
        </a:p>
      </dgm:t>
    </dgm:pt>
    <dgm:pt modelId="{724D5BC8-7DF8-4749-AF32-49681E37E1D0}" type="sibTrans" cxnId="{F533B3E3-41B4-4F7B-8BE8-A222C09B205E}">
      <dgm:prSet/>
      <dgm:spPr/>
      <dgm:t>
        <a:bodyPr/>
        <a:lstStyle/>
        <a:p>
          <a:endParaRPr lang="de-AT"/>
        </a:p>
      </dgm:t>
    </dgm:pt>
    <dgm:pt modelId="{67E1CD28-9969-4C60-B210-53618FBA8FDE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de-AT" dirty="0"/>
            <a:t>Wie schaut OME in Zukunft aus?</a:t>
          </a:r>
        </a:p>
      </dgm:t>
    </dgm:pt>
    <dgm:pt modelId="{76B0ECCF-EB64-4FF9-B3DD-E6F4F4E9F20A}" type="parTrans" cxnId="{E2C531DE-88E5-48C8-9E1C-78B35B33FC26}">
      <dgm:prSet/>
      <dgm:spPr/>
      <dgm:t>
        <a:bodyPr/>
        <a:lstStyle/>
        <a:p>
          <a:endParaRPr lang="de-AT"/>
        </a:p>
      </dgm:t>
    </dgm:pt>
    <dgm:pt modelId="{3A67198D-7CB6-484B-AE3B-CD999147A21E}" type="sibTrans" cxnId="{E2C531DE-88E5-48C8-9E1C-78B35B33FC26}">
      <dgm:prSet/>
      <dgm:spPr/>
      <dgm:t>
        <a:bodyPr/>
        <a:lstStyle/>
        <a:p>
          <a:endParaRPr lang="de-AT"/>
        </a:p>
      </dgm:t>
    </dgm:pt>
    <dgm:pt modelId="{DAED72DD-3349-42AB-AE72-0D59FC13C953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de-AT" dirty="0"/>
            <a:t>gleiche Uniformen - aber andere/r </a:t>
          </a:r>
          <a:r>
            <a:rPr lang="de-AT" dirty="0" err="1"/>
            <a:t>KapellmeisterIN</a:t>
          </a:r>
          <a:endParaRPr lang="de-AT" dirty="0"/>
        </a:p>
      </dgm:t>
    </dgm:pt>
    <dgm:pt modelId="{9D405076-39C5-46A1-9BF3-EF2D184B8FAC}" type="parTrans" cxnId="{62E5913C-9CDC-4AA2-A892-1FCB4E45E020}">
      <dgm:prSet/>
      <dgm:spPr/>
      <dgm:t>
        <a:bodyPr/>
        <a:lstStyle/>
        <a:p>
          <a:endParaRPr lang="de-AT"/>
        </a:p>
      </dgm:t>
    </dgm:pt>
    <dgm:pt modelId="{F91EA82E-74FC-4EDC-8407-DBB04D8493E9}" type="sibTrans" cxnId="{62E5913C-9CDC-4AA2-A892-1FCB4E45E020}">
      <dgm:prSet/>
      <dgm:spPr/>
      <dgm:t>
        <a:bodyPr/>
        <a:lstStyle/>
        <a:p>
          <a:endParaRPr lang="de-AT"/>
        </a:p>
      </dgm:t>
    </dgm:pt>
    <dgm:pt modelId="{1AD75796-17DE-4892-BDAF-EFAEC0C5F4EF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de-AT"/>
            <a:t>Alters-Durchschnitt sicher höher als jetzt</a:t>
          </a:r>
        </a:p>
      </dgm:t>
    </dgm:pt>
    <dgm:pt modelId="{4845E523-3852-4CA8-B8C5-ADA08DF76F0B}" type="parTrans" cxnId="{CE301DB1-8253-4BEB-891E-98652D0FF728}">
      <dgm:prSet/>
      <dgm:spPr/>
      <dgm:t>
        <a:bodyPr/>
        <a:lstStyle/>
        <a:p>
          <a:endParaRPr lang="de-AT"/>
        </a:p>
      </dgm:t>
    </dgm:pt>
    <dgm:pt modelId="{8E37DF71-0457-4B5E-B854-29A3DA18875D}" type="sibTrans" cxnId="{CE301DB1-8253-4BEB-891E-98652D0FF728}">
      <dgm:prSet/>
      <dgm:spPr/>
      <dgm:t>
        <a:bodyPr/>
        <a:lstStyle/>
        <a:p>
          <a:endParaRPr lang="de-AT"/>
        </a:p>
      </dgm:t>
    </dgm:pt>
    <dgm:pt modelId="{508E9B8D-5490-43CC-932F-D1272E879D02}" type="pres">
      <dgm:prSet presAssocID="{FD910520-2B1F-487B-AD6F-600D749DD36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35E6A085-1809-4F37-BFCC-1E0A6E1CD06C}" type="pres">
      <dgm:prSet presAssocID="{1BC59DDF-7CF1-40FB-AFC1-549D9F209E35}" presName="comp" presStyleCnt="0"/>
      <dgm:spPr/>
    </dgm:pt>
    <dgm:pt modelId="{6486A26D-589E-42E0-A1A3-B810F4BF0DD6}" type="pres">
      <dgm:prSet presAssocID="{1BC59DDF-7CF1-40FB-AFC1-549D9F209E35}" presName="box" presStyleLbl="node1" presStyleIdx="0" presStyleCnt="3"/>
      <dgm:spPr/>
      <dgm:t>
        <a:bodyPr/>
        <a:lstStyle/>
        <a:p>
          <a:endParaRPr lang="de-AT"/>
        </a:p>
      </dgm:t>
    </dgm:pt>
    <dgm:pt modelId="{0FEC00C9-755D-431E-A174-1E3A6B78E5D1}" type="pres">
      <dgm:prSet presAssocID="{1BC59DDF-7CF1-40FB-AFC1-549D9F209E35}" presName="img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1AD8FD4-E006-4FDA-B81F-F5C9947CB2A4}" type="pres">
      <dgm:prSet presAssocID="{1BC59DDF-7CF1-40FB-AFC1-549D9F209E3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B5CA304B-1290-4568-9B28-98120AC82ADC}" type="pres">
      <dgm:prSet presAssocID="{B5F4B292-846C-4904-A760-EEF7A7622961}" presName="spacer" presStyleCnt="0"/>
      <dgm:spPr/>
    </dgm:pt>
    <dgm:pt modelId="{368B7E3C-4DA8-4DCA-8FEE-D6ADD207754C}" type="pres">
      <dgm:prSet presAssocID="{BA65E7C2-01D3-4D23-999A-3ED33AA9B01C}" presName="comp" presStyleCnt="0"/>
      <dgm:spPr/>
    </dgm:pt>
    <dgm:pt modelId="{12E654DC-D809-4AC7-81B9-BF9E821F9555}" type="pres">
      <dgm:prSet presAssocID="{BA65E7C2-01D3-4D23-999A-3ED33AA9B01C}" presName="box" presStyleLbl="node1" presStyleIdx="1" presStyleCnt="3"/>
      <dgm:spPr/>
      <dgm:t>
        <a:bodyPr/>
        <a:lstStyle/>
        <a:p>
          <a:endParaRPr lang="de-AT"/>
        </a:p>
      </dgm:t>
    </dgm:pt>
    <dgm:pt modelId="{ECA7BC18-BF03-4263-8AB1-EE90EF3D30B8}" type="pres">
      <dgm:prSet presAssocID="{BA65E7C2-01D3-4D23-999A-3ED33AA9B01C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de-AT"/>
        </a:p>
      </dgm:t>
    </dgm:pt>
    <dgm:pt modelId="{B62DF488-70F6-4E56-82FB-68873D847B3E}" type="pres">
      <dgm:prSet presAssocID="{BA65E7C2-01D3-4D23-999A-3ED33AA9B01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87357F4A-5EBE-4916-BE8C-CA00CF5BA280}" type="pres">
      <dgm:prSet presAssocID="{9BB49732-D8EF-4094-9924-7B670E5D50D1}" presName="spacer" presStyleCnt="0"/>
      <dgm:spPr/>
    </dgm:pt>
    <dgm:pt modelId="{85B988AA-FEC6-4A7D-9529-7274B69B2A22}" type="pres">
      <dgm:prSet presAssocID="{67E1CD28-9969-4C60-B210-53618FBA8FDE}" presName="comp" presStyleCnt="0"/>
      <dgm:spPr/>
    </dgm:pt>
    <dgm:pt modelId="{431B3288-9E3B-41EB-9250-E1C996182C3A}" type="pres">
      <dgm:prSet presAssocID="{67E1CD28-9969-4C60-B210-53618FBA8FDE}" presName="box" presStyleLbl="node1" presStyleIdx="2" presStyleCnt="3"/>
      <dgm:spPr/>
      <dgm:t>
        <a:bodyPr/>
        <a:lstStyle/>
        <a:p>
          <a:endParaRPr lang="de-AT"/>
        </a:p>
      </dgm:t>
    </dgm:pt>
    <dgm:pt modelId="{16311B32-B59B-4485-BDFA-BD3D00FEE5A9}" type="pres">
      <dgm:prSet presAssocID="{67E1CD28-9969-4C60-B210-53618FBA8FDE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de-AT"/>
        </a:p>
      </dgm:t>
    </dgm:pt>
    <dgm:pt modelId="{6439B1D5-FD66-47FC-B130-7037080A8E6A}" type="pres">
      <dgm:prSet presAssocID="{67E1CD28-9969-4C60-B210-53618FBA8FD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D7E3AA22-9D63-4927-9630-156FA318A9F8}" srcId="{1BC59DDF-7CF1-40FB-AFC1-549D9F209E35}" destId="{7C69A564-33BB-4677-A874-30A53AABECAA}" srcOrd="0" destOrd="0" parTransId="{5F65D45F-04CB-4ACD-8CCE-CB883D9D4B9F}" sibTransId="{C3C893F5-DC44-4A31-A91F-9B769EFF0EE2}"/>
    <dgm:cxn modelId="{86461AF2-3A42-4D08-91F2-C4DA7B790BB3}" type="presOf" srcId="{873E3EB1-FFAE-48ED-BCCF-38889485FEB1}" destId="{12E654DC-D809-4AC7-81B9-BF9E821F9555}" srcOrd="0" destOrd="1" presId="urn:microsoft.com/office/officeart/2005/8/layout/vList4#4"/>
    <dgm:cxn modelId="{8B62A290-85F7-45C3-8C6E-07AE472C39D0}" type="presOf" srcId="{1BC59DDF-7CF1-40FB-AFC1-549D9F209E35}" destId="{61AD8FD4-E006-4FDA-B81F-F5C9947CB2A4}" srcOrd="1" destOrd="0" presId="urn:microsoft.com/office/officeart/2005/8/layout/vList4#4"/>
    <dgm:cxn modelId="{F533B3E3-41B4-4F7B-8BE8-A222C09B205E}" srcId="{BA65E7C2-01D3-4D23-999A-3ED33AA9B01C}" destId="{0A5A6683-44B1-4970-A3E9-F11D22008C1C}" srcOrd="1" destOrd="0" parTransId="{3A55E251-A3F1-4074-A4D5-AE720758E375}" sibTransId="{724D5BC8-7DF8-4749-AF32-49681E37E1D0}"/>
    <dgm:cxn modelId="{10193561-50E1-43EA-B3EF-AB0E65D706F1}" type="presOf" srcId="{DAED72DD-3349-42AB-AE72-0D59FC13C953}" destId="{6439B1D5-FD66-47FC-B130-7037080A8E6A}" srcOrd="1" destOrd="2" presId="urn:microsoft.com/office/officeart/2005/8/layout/vList4#4"/>
    <dgm:cxn modelId="{E2C531DE-88E5-48C8-9E1C-78B35B33FC26}" srcId="{FD910520-2B1F-487B-AD6F-600D749DD363}" destId="{67E1CD28-9969-4C60-B210-53618FBA8FDE}" srcOrd="2" destOrd="0" parTransId="{76B0ECCF-EB64-4FF9-B3DD-E6F4F4E9F20A}" sibTransId="{3A67198D-7CB6-484B-AE3B-CD999147A21E}"/>
    <dgm:cxn modelId="{40243C17-CD5C-47E1-8C07-8DF440CAB4D8}" srcId="{FD910520-2B1F-487B-AD6F-600D749DD363}" destId="{BA65E7C2-01D3-4D23-999A-3ED33AA9B01C}" srcOrd="1" destOrd="0" parTransId="{1E5597B6-3750-408B-BDD5-A2AFFDD05D06}" sibTransId="{9BB49732-D8EF-4094-9924-7B670E5D50D1}"/>
    <dgm:cxn modelId="{26220A19-80F9-4FA1-91A8-FF705C585A4B}" type="presOf" srcId="{BA65E7C2-01D3-4D23-999A-3ED33AA9B01C}" destId="{B62DF488-70F6-4E56-82FB-68873D847B3E}" srcOrd="1" destOrd="0" presId="urn:microsoft.com/office/officeart/2005/8/layout/vList4#4"/>
    <dgm:cxn modelId="{15DB4B61-2421-436A-95B4-081DD4D5C73B}" srcId="{1BC59DDF-7CF1-40FB-AFC1-549D9F209E35}" destId="{E163ECB1-85BF-4553-A7D5-F2A0D2D0B037}" srcOrd="1" destOrd="0" parTransId="{846493FC-300E-4702-8D80-CB996DB1DEEA}" sibTransId="{42CF5717-E1EB-4581-B998-6D8B2CA5F47A}"/>
    <dgm:cxn modelId="{1DE7F9CC-548F-4216-970F-270A352D25F6}" type="presOf" srcId="{E163ECB1-85BF-4553-A7D5-F2A0D2D0B037}" destId="{61AD8FD4-E006-4FDA-B81F-F5C9947CB2A4}" srcOrd="1" destOrd="2" presId="urn:microsoft.com/office/officeart/2005/8/layout/vList4#4"/>
    <dgm:cxn modelId="{60EDC813-2B0F-4E19-825C-FA27B6AD2411}" type="presOf" srcId="{0A5A6683-44B1-4970-A3E9-F11D22008C1C}" destId="{B62DF488-70F6-4E56-82FB-68873D847B3E}" srcOrd="1" destOrd="2" presId="urn:microsoft.com/office/officeart/2005/8/layout/vList4#4"/>
    <dgm:cxn modelId="{0F88B602-8C3D-480E-A80C-386F9CF55D76}" type="presOf" srcId="{E163ECB1-85BF-4553-A7D5-F2A0D2D0B037}" destId="{6486A26D-589E-42E0-A1A3-B810F4BF0DD6}" srcOrd="0" destOrd="2" presId="urn:microsoft.com/office/officeart/2005/8/layout/vList4#4"/>
    <dgm:cxn modelId="{2F7B48DB-E7DA-478A-A54C-C7BF205C4638}" srcId="{BA65E7C2-01D3-4D23-999A-3ED33AA9B01C}" destId="{873E3EB1-FFAE-48ED-BCCF-38889485FEB1}" srcOrd="0" destOrd="0" parTransId="{639717F1-5FC3-4DF3-9030-8EBEA3A3DF1F}" sibTransId="{21B2CB1A-ECCC-4699-A81F-CB4FF4BD1B11}"/>
    <dgm:cxn modelId="{7997F187-9563-445C-B2C7-CD79D420F1AD}" type="presOf" srcId="{BA65E7C2-01D3-4D23-999A-3ED33AA9B01C}" destId="{12E654DC-D809-4AC7-81B9-BF9E821F9555}" srcOrd="0" destOrd="0" presId="urn:microsoft.com/office/officeart/2005/8/layout/vList4#4"/>
    <dgm:cxn modelId="{811CF5B7-D8EB-4C26-A2B2-FE5B461EDF07}" type="presOf" srcId="{0A5A6683-44B1-4970-A3E9-F11D22008C1C}" destId="{12E654DC-D809-4AC7-81B9-BF9E821F9555}" srcOrd="0" destOrd="2" presId="urn:microsoft.com/office/officeart/2005/8/layout/vList4#4"/>
    <dgm:cxn modelId="{EE4127F0-4A77-4978-B417-3A0D2C69CAA3}" type="presOf" srcId="{873E3EB1-FFAE-48ED-BCCF-38889485FEB1}" destId="{B62DF488-70F6-4E56-82FB-68873D847B3E}" srcOrd="1" destOrd="1" presId="urn:microsoft.com/office/officeart/2005/8/layout/vList4#4"/>
    <dgm:cxn modelId="{81BAA906-A0C8-4A35-B4E1-DE5D96E0DD82}" type="presOf" srcId="{1AD75796-17DE-4892-BDAF-EFAEC0C5F4EF}" destId="{431B3288-9E3B-41EB-9250-E1C996182C3A}" srcOrd="0" destOrd="1" presId="urn:microsoft.com/office/officeart/2005/8/layout/vList4#4"/>
    <dgm:cxn modelId="{9EC8FE8B-DC60-4A8F-AD94-2D6F5C62CD37}" srcId="{FD910520-2B1F-487B-AD6F-600D749DD363}" destId="{1BC59DDF-7CF1-40FB-AFC1-549D9F209E35}" srcOrd="0" destOrd="0" parTransId="{F88BD50B-64CC-42F4-A4D4-0F2F81E90820}" sibTransId="{B5F4B292-846C-4904-A760-EEF7A7622961}"/>
    <dgm:cxn modelId="{C05F5DA6-792F-4888-88D8-900F87A56ACC}" type="presOf" srcId="{7C69A564-33BB-4677-A874-30A53AABECAA}" destId="{6486A26D-589E-42E0-A1A3-B810F4BF0DD6}" srcOrd="0" destOrd="1" presId="urn:microsoft.com/office/officeart/2005/8/layout/vList4#4"/>
    <dgm:cxn modelId="{B3E5103D-A5E9-4EAB-9D11-5076C3A793DE}" type="presOf" srcId="{67E1CD28-9969-4C60-B210-53618FBA8FDE}" destId="{431B3288-9E3B-41EB-9250-E1C996182C3A}" srcOrd="0" destOrd="0" presId="urn:microsoft.com/office/officeart/2005/8/layout/vList4#4"/>
    <dgm:cxn modelId="{1ED418C9-05E9-4A1F-9C2A-5C76428C63C3}" type="presOf" srcId="{FD910520-2B1F-487B-AD6F-600D749DD363}" destId="{508E9B8D-5490-43CC-932F-D1272E879D02}" srcOrd="0" destOrd="0" presId="urn:microsoft.com/office/officeart/2005/8/layout/vList4#4"/>
    <dgm:cxn modelId="{62E5913C-9CDC-4AA2-A892-1FCB4E45E020}" srcId="{67E1CD28-9969-4C60-B210-53618FBA8FDE}" destId="{DAED72DD-3349-42AB-AE72-0D59FC13C953}" srcOrd="1" destOrd="0" parTransId="{9D405076-39C5-46A1-9BF3-EF2D184B8FAC}" sibTransId="{F91EA82E-74FC-4EDC-8407-DBB04D8493E9}"/>
    <dgm:cxn modelId="{AFBCF388-FA89-4FD5-8F8A-434CD731EC59}" type="presOf" srcId="{1AD75796-17DE-4892-BDAF-EFAEC0C5F4EF}" destId="{6439B1D5-FD66-47FC-B130-7037080A8E6A}" srcOrd="1" destOrd="1" presId="urn:microsoft.com/office/officeart/2005/8/layout/vList4#4"/>
    <dgm:cxn modelId="{73583FFF-844B-456C-811E-89C8E8AC37BF}" type="presOf" srcId="{DAED72DD-3349-42AB-AE72-0D59FC13C953}" destId="{431B3288-9E3B-41EB-9250-E1C996182C3A}" srcOrd="0" destOrd="2" presId="urn:microsoft.com/office/officeart/2005/8/layout/vList4#4"/>
    <dgm:cxn modelId="{CE301DB1-8253-4BEB-891E-98652D0FF728}" srcId="{67E1CD28-9969-4C60-B210-53618FBA8FDE}" destId="{1AD75796-17DE-4892-BDAF-EFAEC0C5F4EF}" srcOrd="0" destOrd="0" parTransId="{4845E523-3852-4CA8-B8C5-ADA08DF76F0B}" sibTransId="{8E37DF71-0457-4B5E-B854-29A3DA18875D}"/>
    <dgm:cxn modelId="{E7F72343-A5D4-4248-B76F-82FB6019D678}" type="presOf" srcId="{1BC59DDF-7CF1-40FB-AFC1-549D9F209E35}" destId="{6486A26D-589E-42E0-A1A3-B810F4BF0DD6}" srcOrd="0" destOrd="0" presId="urn:microsoft.com/office/officeart/2005/8/layout/vList4#4"/>
    <dgm:cxn modelId="{90CE7B63-C416-4B39-9086-6D13FAA026AC}" type="presOf" srcId="{7C69A564-33BB-4677-A874-30A53AABECAA}" destId="{61AD8FD4-E006-4FDA-B81F-F5C9947CB2A4}" srcOrd="1" destOrd="1" presId="urn:microsoft.com/office/officeart/2005/8/layout/vList4#4"/>
    <dgm:cxn modelId="{1891F38C-6E6F-4FA4-A9CA-1E835A489A93}" type="presOf" srcId="{67E1CD28-9969-4C60-B210-53618FBA8FDE}" destId="{6439B1D5-FD66-47FC-B130-7037080A8E6A}" srcOrd="1" destOrd="0" presId="urn:microsoft.com/office/officeart/2005/8/layout/vList4#4"/>
    <dgm:cxn modelId="{D6A06461-C453-4130-BD75-195A88B3C12F}" type="presParOf" srcId="{508E9B8D-5490-43CC-932F-D1272E879D02}" destId="{35E6A085-1809-4F37-BFCC-1E0A6E1CD06C}" srcOrd="0" destOrd="0" presId="urn:microsoft.com/office/officeart/2005/8/layout/vList4#4"/>
    <dgm:cxn modelId="{4928815E-9E14-4E91-BE7C-0CD0D3C3D755}" type="presParOf" srcId="{35E6A085-1809-4F37-BFCC-1E0A6E1CD06C}" destId="{6486A26D-589E-42E0-A1A3-B810F4BF0DD6}" srcOrd="0" destOrd="0" presId="urn:microsoft.com/office/officeart/2005/8/layout/vList4#4"/>
    <dgm:cxn modelId="{7AFA0CA4-2DCF-4D5D-AAED-450098F1878B}" type="presParOf" srcId="{35E6A085-1809-4F37-BFCC-1E0A6E1CD06C}" destId="{0FEC00C9-755D-431E-A174-1E3A6B78E5D1}" srcOrd="1" destOrd="0" presId="urn:microsoft.com/office/officeart/2005/8/layout/vList4#4"/>
    <dgm:cxn modelId="{443B16D4-66AD-432C-9289-1B60DBDE6DE9}" type="presParOf" srcId="{35E6A085-1809-4F37-BFCC-1E0A6E1CD06C}" destId="{61AD8FD4-E006-4FDA-B81F-F5C9947CB2A4}" srcOrd="2" destOrd="0" presId="urn:microsoft.com/office/officeart/2005/8/layout/vList4#4"/>
    <dgm:cxn modelId="{8ACDC5BD-6BBC-426F-9061-D01A4159D109}" type="presParOf" srcId="{508E9B8D-5490-43CC-932F-D1272E879D02}" destId="{B5CA304B-1290-4568-9B28-98120AC82ADC}" srcOrd="1" destOrd="0" presId="urn:microsoft.com/office/officeart/2005/8/layout/vList4#4"/>
    <dgm:cxn modelId="{8EBB0568-D1AF-4FB6-8AD8-45E832CE902A}" type="presParOf" srcId="{508E9B8D-5490-43CC-932F-D1272E879D02}" destId="{368B7E3C-4DA8-4DCA-8FEE-D6ADD207754C}" srcOrd="2" destOrd="0" presId="urn:microsoft.com/office/officeart/2005/8/layout/vList4#4"/>
    <dgm:cxn modelId="{4F682F9E-EC9E-4E3B-AD27-E1F81AA70D2A}" type="presParOf" srcId="{368B7E3C-4DA8-4DCA-8FEE-D6ADD207754C}" destId="{12E654DC-D809-4AC7-81B9-BF9E821F9555}" srcOrd="0" destOrd="0" presId="urn:microsoft.com/office/officeart/2005/8/layout/vList4#4"/>
    <dgm:cxn modelId="{AA4FD4A4-51F7-4EA6-A2FA-BAAF1BDB3728}" type="presParOf" srcId="{368B7E3C-4DA8-4DCA-8FEE-D6ADD207754C}" destId="{ECA7BC18-BF03-4263-8AB1-EE90EF3D30B8}" srcOrd="1" destOrd="0" presId="urn:microsoft.com/office/officeart/2005/8/layout/vList4#4"/>
    <dgm:cxn modelId="{EDBB660F-71B3-495C-92C1-83ADF623F42B}" type="presParOf" srcId="{368B7E3C-4DA8-4DCA-8FEE-D6ADD207754C}" destId="{B62DF488-70F6-4E56-82FB-68873D847B3E}" srcOrd="2" destOrd="0" presId="urn:microsoft.com/office/officeart/2005/8/layout/vList4#4"/>
    <dgm:cxn modelId="{9D6677C4-39DF-42B2-BBA6-6BC0D37A3EBE}" type="presParOf" srcId="{508E9B8D-5490-43CC-932F-D1272E879D02}" destId="{87357F4A-5EBE-4916-BE8C-CA00CF5BA280}" srcOrd="3" destOrd="0" presId="urn:microsoft.com/office/officeart/2005/8/layout/vList4#4"/>
    <dgm:cxn modelId="{13883AA1-EC8E-4465-9960-97AE209E443B}" type="presParOf" srcId="{508E9B8D-5490-43CC-932F-D1272E879D02}" destId="{85B988AA-FEC6-4A7D-9529-7274B69B2A22}" srcOrd="4" destOrd="0" presId="urn:microsoft.com/office/officeart/2005/8/layout/vList4#4"/>
    <dgm:cxn modelId="{6BF44A4B-48F8-486E-B13A-025970B986EB}" type="presParOf" srcId="{85B988AA-FEC6-4A7D-9529-7274B69B2A22}" destId="{431B3288-9E3B-41EB-9250-E1C996182C3A}" srcOrd="0" destOrd="0" presId="urn:microsoft.com/office/officeart/2005/8/layout/vList4#4"/>
    <dgm:cxn modelId="{3FE2580E-8EA6-46AF-B45E-D32F8A702E96}" type="presParOf" srcId="{85B988AA-FEC6-4A7D-9529-7274B69B2A22}" destId="{16311B32-B59B-4485-BDFA-BD3D00FEE5A9}" srcOrd="1" destOrd="0" presId="urn:microsoft.com/office/officeart/2005/8/layout/vList4#4"/>
    <dgm:cxn modelId="{FBA0E079-DCCF-464D-9629-F8311904BF98}" type="presParOf" srcId="{85B988AA-FEC6-4A7D-9529-7274B69B2A22}" destId="{6439B1D5-FD66-47FC-B130-7037080A8E6A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364EAAA-6BD1-4E4D-9D3C-6CE8E26D8B12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3C22E89E-DB7E-4782-8248-349FA11646F0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de-AT" sz="1700"/>
            <a:t>Anzahl der Jäger in Eichenbrunn 2017</a:t>
          </a:r>
        </a:p>
      </dgm:t>
    </dgm:pt>
    <dgm:pt modelId="{6A6E96F0-BF9E-41C9-BCA9-FD0E7DDDB2BC}" type="parTrans" cxnId="{F9FA4FC2-C3A9-4F0C-B678-D15BF6FFF841}">
      <dgm:prSet/>
      <dgm:spPr/>
      <dgm:t>
        <a:bodyPr/>
        <a:lstStyle/>
        <a:p>
          <a:endParaRPr lang="de-AT"/>
        </a:p>
      </dgm:t>
    </dgm:pt>
    <dgm:pt modelId="{05D0E609-14B0-443F-A83D-978901961B01}" type="sibTrans" cxnId="{F9FA4FC2-C3A9-4F0C-B678-D15BF6FFF841}">
      <dgm:prSet/>
      <dgm:spPr/>
      <dgm:t>
        <a:bodyPr/>
        <a:lstStyle/>
        <a:p>
          <a:endParaRPr lang="de-AT"/>
        </a:p>
      </dgm:t>
    </dgm:pt>
    <dgm:pt modelId="{C03A9C78-326A-4DEA-A6FD-6DADFBECDB35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de-AT" sz="1600" dirty="0"/>
            <a:t>Aktuell 10  Jäger</a:t>
          </a:r>
        </a:p>
      </dgm:t>
    </dgm:pt>
    <dgm:pt modelId="{493D1C19-31D1-4F33-A4B6-FAB12A77EC1C}" type="parTrans" cxnId="{7C60D658-2987-4DD8-AF5F-3FB2C57CC05F}">
      <dgm:prSet/>
      <dgm:spPr/>
      <dgm:t>
        <a:bodyPr/>
        <a:lstStyle/>
        <a:p>
          <a:endParaRPr lang="de-AT"/>
        </a:p>
      </dgm:t>
    </dgm:pt>
    <dgm:pt modelId="{021F1F92-5551-4DFA-AB9E-7F9B213D7E03}" type="sibTrans" cxnId="{7C60D658-2987-4DD8-AF5F-3FB2C57CC05F}">
      <dgm:prSet/>
      <dgm:spPr/>
      <dgm:t>
        <a:bodyPr/>
        <a:lstStyle/>
        <a:p>
          <a:endParaRPr lang="de-AT"/>
        </a:p>
      </dgm:t>
    </dgm:pt>
    <dgm:pt modelId="{4F63105F-941C-4332-A674-01D673E4DDD0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de-AT" sz="1700" dirty="0" err="1"/>
            <a:t>Wieviele</a:t>
          </a:r>
          <a:r>
            <a:rPr lang="de-AT" sz="1700" dirty="0"/>
            <a:t> Jäger 2027?</a:t>
          </a:r>
        </a:p>
      </dgm:t>
    </dgm:pt>
    <dgm:pt modelId="{5924526E-03C7-4D1F-9E1D-3504C4032974}" type="parTrans" cxnId="{34528C01-DD93-498A-B5EF-6AB270140ED0}">
      <dgm:prSet/>
      <dgm:spPr/>
      <dgm:t>
        <a:bodyPr/>
        <a:lstStyle/>
        <a:p>
          <a:endParaRPr lang="de-AT"/>
        </a:p>
      </dgm:t>
    </dgm:pt>
    <dgm:pt modelId="{3B8C2B21-EA1F-4A90-9D19-A2B2F47A47D0}" type="sibTrans" cxnId="{34528C01-DD93-498A-B5EF-6AB270140ED0}">
      <dgm:prSet/>
      <dgm:spPr/>
      <dgm:t>
        <a:bodyPr/>
        <a:lstStyle/>
        <a:p>
          <a:endParaRPr lang="de-AT"/>
        </a:p>
      </dgm:t>
    </dgm:pt>
    <dgm:pt modelId="{054B0272-223A-418C-AFB6-895E0AF4A341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de-AT" sz="1600" dirty="0"/>
            <a:t>sicher noch weniger, Nachwuchs fehlt</a:t>
          </a:r>
        </a:p>
      </dgm:t>
    </dgm:pt>
    <dgm:pt modelId="{F7594215-FC85-4C90-BF08-2723C92E5C13}" type="parTrans" cxnId="{0A3A2723-3B63-463B-9490-73B83E5EC930}">
      <dgm:prSet/>
      <dgm:spPr/>
      <dgm:t>
        <a:bodyPr/>
        <a:lstStyle/>
        <a:p>
          <a:endParaRPr lang="de-AT"/>
        </a:p>
      </dgm:t>
    </dgm:pt>
    <dgm:pt modelId="{C5C86603-624A-4C95-8DE5-0C1DD95B1667}" type="sibTrans" cxnId="{0A3A2723-3B63-463B-9490-73B83E5EC930}">
      <dgm:prSet/>
      <dgm:spPr/>
      <dgm:t>
        <a:bodyPr/>
        <a:lstStyle/>
        <a:p>
          <a:endParaRPr lang="de-AT"/>
        </a:p>
      </dgm:t>
    </dgm:pt>
    <dgm:pt modelId="{1BEE8E73-992E-4A70-9D98-10CD93F37A06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de-AT" sz="1700"/>
            <a:t>Die Zukunft der Jagd in Eichenbrunn?</a:t>
          </a:r>
        </a:p>
      </dgm:t>
    </dgm:pt>
    <dgm:pt modelId="{B7CEC81B-05DF-4AD0-A600-322A16C15C37}" type="parTrans" cxnId="{EC088DEE-CAFC-4089-B21D-2E7E2FF69D7C}">
      <dgm:prSet/>
      <dgm:spPr/>
      <dgm:t>
        <a:bodyPr/>
        <a:lstStyle/>
        <a:p>
          <a:endParaRPr lang="de-AT"/>
        </a:p>
      </dgm:t>
    </dgm:pt>
    <dgm:pt modelId="{DDD50745-4A55-4C5C-8586-5D408A1594DC}" type="sibTrans" cxnId="{EC088DEE-CAFC-4089-B21D-2E7E2FF69D7C}">
      <dgm:prSet/>
      <dgm:spPr/>
      <dgm:t>
        <a:bodyPr/>
        <a:lstStyle/>
        <a:p>
          <a:endParaRPr lang="de-AT"/>
        </a:p>
      </dgm:t>
    </dgm:pt>
    <dgm:pt modelId="{98E1F9B9-F0BD-44DF-BF6D-6674F99E1A8F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de-AT" sz="1400" dirty="0"/>
            <a:t>noch weniger Niederwild</a:t>
          </a:r>
        </a:p>
      </dgm:t>
    </dgm:pt>
    <dgm:pt modelId="{810392BF-473B-444D-9873-7860A2388485}" type="parTrans" cxnId="{12ED6923-C259-4409-B8D9-6DFB9DD18930}">
      <dgm:prSet/>
      <dgm:spPr/>
      <dgm:t>
        <a:bodyPr/>
        <a:lstStyle/>
        <a:p>
          <a:endParaRPr lang="de-AT"/>
        </a:p>
      </dgm:t>
    </dgm:pt>
    <dgm:pt modelId="{CD69BDED-5F26-4EBE-B3E0-2A8C844DAF0F}" type="sibTrans" cxnId="{12ED6923-C259-4409-B8D9-6DFB9DD18930}">
      <dgm:prSet/>
      <dgm:spPr/>
      <dgm:t>
        <a:bodyPr/>
        <a:lstStyle/>
        <a:p>
          <a:endParaRPr lang="de-AT"/>
        </a:p>
      </dgm:t>
    </dgm:pt>
    <dgm:pt modelId="{7A7D871D-B416-47FB-8CBD-2126D3EE20FF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de-AT" sz="1400" dirty="0"/>
            <a:t>mehr Raubwild und Wildschweine</a:t>
          </a:r>
        </a:p>
      </dgm:t>
    </dgm:pt>
    <dgm:pt modelId="{26D113AC-AAAA-4C3B-9248-3C89A8421F94}" type="parTrans" cxnId="{778C7107-888A-4EA7-AA6B-64D7B69E5B9F}">
      <dgm:prSet/>
      <dgm:spPr/>
      <dgm:t>
        <a:bodyPr/>
        <a:lstStyle/>
        <a:p>
          <a:endParaRPr lang="de-AT"/>
        </a:p>
      </dgm:t>
    </dgm:pt>
    <dgm:pt modelId="{6A39A60F-DD89-4DBD-B209-CB327D37D36E}" type="sibTrans" cxnId="{778C7107-888A-4EA7-AA6B-64D7B69E5B9F}">
      <dgm:prSet/>
      <dgm:spPr/>
      <dgm:t>
        <a:bodyPr/>
        <a:lstStyle/>
        <a:p>
          <a:endParaRPr lang="de-AT"/>
        </a:p>
      </dgm:t>
    </dgm:pt>
    <dgm:pt modelId="{69D48AB2-C1A7-4BDB-A13D-ADFBF11E8423}">
      <dgm:prSet phldrT="[Text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de-AT" sz="1400" dirty="0"/>
            <a:t>noch mehr Leute in Wald und Natur unterwegs/Konflikte</a:t>
          </a:r>
          <a:endParaRPr lang="de-AT" sz="1300" dirty="0"/>
        </a:p>
      </dgm:t>
    </dgm:pt>
    <dgm:pt modelId="{15C2A086-61A2-48FD-B02F-5A807EA09CC3}" type="parTrans" cxnId="{9B176EA2-3D82-4F3D-94D2-FB5E6A879203}">
      <dgm:prSet/>
      <dgm:spPr/>
      <dgm:t>
        <a:bodyPr/>
        <a:lstStyle/>
        <a:p>
          <a:endParaRPr lang="de-AT"/>
        </a:p>
      </dgm:t>
    </dgm:pt>
    <dgm:pt modelId="{91F950FB-4135-474B-874E-D49D523D8D1E}" type="sibTrans" cxnId="{9B176EA2-3D82-4F3D-94D2-FB5E6A879203}">
      <dgm:prSet/>
      <dgm:spPr/>
      <dgm:t>
        <a:bodyPr/>
        <a:lstStyle/>
        <a:p>
          <a:endParaRPr lang="de-AT"/>
        </a:p>
      </dgm:t>
    </dgm:pt>
    <dgm:pt modelId="{895EC068-16BB-4AAD-BF90-5280C2F69D84}" type="pres">
      <dgm:prSet presAssocID="{0364EAAA-6BD1-4E4D-9D3C-6CE8E26D8B1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777623E3-D9B7-4C91-80CA-7F059AE8BC9B}" type="pres">
      <dgm:prSet presAssocID="{3C22E89E-DB7E-4782-8248-349FA11646F0}" presName="comp" presStyleCnt="0"/>
      <dgm:spPr/>
    </dgm:pt>
    <dgm:pt modelId="{8A311907-3933-4B24-AFCD-D4BBDF7FDA54}" type="pres">
      <dgm:prSet presAssocID="{3C22E89E-DB7E-4782-8248-349FA11646F0}" presName="box" presStyleLbl="node1" presStyleIdx="0" presStyleCnt="3"/>
      <dgm:spPr/>
      <dgm:t>
        <a:bodyPr/>
        <a:lstStyle/>
        <a:p>
          <a:endParaRPr lang="de-AT"/>
        </a:p>
      </dgm:t>
    </dgm:pt>
    <dgm:pt modelId="{01D78B94-D0CC-4C1F-877E-6D5A4DBFCEC9}" type="pres">
      <dgm:prSet presAssocID="{3C22E89E-DB7E-4782-8248-349FA11646F0}" presName="img" presStyleLbl="fgImgPlace1" presStyleIdx="0" presStyleCnt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de-AT"/>
        </a:p>
      </dgm:t>
    </dgm:pt>
    <dgm:pt modelId="{BFBE4489-1CB3-4748-BC58-25B6CA735198}" type="pres">
      <dgm:prSet presAssocID="{3C22E89E-DB7E-4782-8248-349FA11646F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66BB50E3-256C-4D81-A7F7-84A06FBB210B}" type="pres">
      <dgm:prSet presAssocID="{05D0E609-14B0-443F-A83D-978901961B01}" presName="spacer" presStyleCnt="0"/>
      <dgm:spPr/>
    </dgm:pt>
    <dgm:pt modelId="{8DBBBCE4-8B02-4549-B7E4-98B8428C8551}" type="pres">
      <dgm:prSet presAssocID="{4F63105F-941C-4332-A674-01D673E4DDD0}" presName="comp" presStyleCnt="0"/>
      <dgm:spPr/>
    </dgm:pt>
    <dgm:pt modelId="{9A0E6EA1-288C-446F-AA3F-9298486B6E83}" type="pres">
      <dgm:prSet presAssocID="{4F63105F-941C-4332-A674-01D673E4DDD0}" presName="box" presStyleLbl="node1" presStyleIdx="1" presStyleCnt="3"/>
      <dgm:spPr/>
      <dgm:t>
        <a:bodyPr/>
        <a:lstStyle/>
        <a:p>
          <a:endParaRPr lang="de-AT"/>
        </a:p>
      </dgm:t>
    </dgm:pt>
    <dgm:pt modelId="{DC17DD70-DAAF-4662-8FFD-B0DFFF19E665}" type="pres">
      <dgm:prSet presAssocID="{4F63105F-941C-4332-A674-01D673E4DDD0}" presName="img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de-AT"/>
        </a:p>
      </dgm:t>
    </dgm:pt>
    <dgm:pt modelId="{BEBAE0F3-C7E3-4C6D-97B1-0E6AF94145C0}" type="pres">
      <dgm:prSet presAssocID="{4F63105F-941C-4332-A674-01D673E4DDD0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4CF07CA9-B7D8-4C5A-AB67-F5B56C481846}" type="pres">
      <dgm:prSet presAssocID="{3B8C2B21-EA1F-4A90-9D19-A2B2F47A47D0}" presName="spacer" presStyleCnt="0"/>
      <dgm:spPr/>
    </dgm:pt>
    <dgm:pt modelId="{66D6F3E4-991E-4E50-B9B3-2BE32AFCF7E8}" type="pres">
      <dgm:prSet presAssocID="{1BEE8E73-992E-4A70-9D98-10CD93F37A06}" presName="comp" presStyleCnt="0"/>
      <dgm:spPr/>
    </dgm:pt>
    <dgm:pt modelId="{0A95A6B5-5646-48EF-ABB5-646E92C9B91D}" type="pres">
      <dgm:prSet presAssocID="{1BEE8E73-992E-4A70-9D98-10CD93F37A06}" presName="box" presStyleLbl="node1" presStyleIdx="2" presStyleCnt="3"/>
      <dgm:spPr/>
      <dgm:t>
        <a:bodyPr/>
        <a:lstStyle/>
        <a:p>
          <a:endParaRPr lang="de-AT"/>
        </a:p>
      </dgm:t>
    </dgm:pt>
    <dgm:pt modelId="{C294B290-88B8-4E91-B114-8AA17D3A4870}" type="pres">
      <dgm:prSet presAssocID="{1BEE8E73-992E-4A70-9D98-10CD93F37A06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de-AT"/>
        </a:p>
      </dgm:t>
    </dgm:pt>
    <dgm:pt modelId="{15087034-B779-4FE0-B4E4-26146C4AF2CA}" type="pres">
      <dgm:prSet presAssocID="{1BEE8E73-992E-4A70-9D98-10CD93F37A0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01690447-DF08-4177-975C-C280DA8F3C6E}" type="presOf" srcId="{7A7D871D-B416-47FB-8CBD-2126D3EE20FF}" destId="{0A95A6B5-5646-48EF-ABB5-646E92C9B91D}" srcOrd="0" destOrd="2" presId="urn:microsoft.com/office/officeart/2005/8/layout/vList4#5"/>
    <dgm:cxn modelId="{304484D8-C240-40BF-AE56-4D65E8CDC068}" type="presOf" srcId="{C03A9C78-326A-4DEA-A6FD-6DADFBECDB35}" destId="{BFBE4489-1CB3-4748-BC58-25B6CA735198}" srcOrd="1" destOrd="1" presId="urn:microsoft.com/office/officeart/2005/8/layout/vList4#5"/>
    <dgm:cxn modelId="{CD5ECB5E-7308-4C2B-8FE4-B114E69AE9F0}" type="presOf" srcId="{98E1F9B9-F0BD-44DF-BF6D-6674F99E1A8F}" destId="{15087034-B779-4FE0-B4E4-26146C4AF2CA}" srcOrd="1" destOrd="1" presId="urn:microsoft.com/office/officeart/2005/8/layout/vList4#5"/>
    <dgm:cxn modelId="{C4E7EE6A-C535-440F-AD83-93D1166EDEA5}" type="presOf" srcId="{054B0272-223A-418C-AFB6-895E0AF4A341}" destId="{BEBAE0F3-C7E3-4C6D-97B1-0E6AF94145C0}" srcOrd="1" destOrd="1" presId="urn:microsoft.com/office/officeart/2005/8/layout/vList4#5"/>
    <dgm:cxn modelId="{34528C01-DD93-498A-B5EF-6AB270140ED0}" srcId="{0364EAAA-6BD1-4E4D-9D3C-6CE8E26D8B12}" destId="{4F63105F-941C-4332-A674-01D673E4DDD0}" srcOrd="1" destOrd="0" parTransId="{5924526E-03C7-4D1F-9E1D-3504C4032974}" sibTransId="{3B8C2B21-EA1F-4A90-9D19-A2B2F47A47D0}"/>
    <dgm:cxn modelId="{A1746E4C-E573-4089-8A4D-25F4EAD834E8}" type="presOf" srcId="{4F63105F-941C-4332-A674-01D673E4DDD0}" destId="{BEBAE0F3-C7E3-4C6D-97B1-0E6AF94145C0}" srcOrd="1" destOrd="0" presId="urn:microsoft.com/office/officeart/2005/8/layout/vList4#5"/>
    <dgm:cxn modelId="{3E341181-58EE-4407-9227-EE85A4DB5D0A}" type="presOf" srcId="{054B0272-223A-418C-AFB6-895E0AF4A341}" destId="{9A0E6EA1-288C-446F-AA3F-9298486B6E83}" srcOrd="0" destOrd="1" presId="urn:microsoft.com/office/officeart/2005/8/layout/vList4#5"/>
    <dgm:cxn modelId="{0A3A2723-3B63-463B-9490-73B83E5EC930}" srcId="{4F63105F-941C-4332-A674-01D673E4DDD0}" destId="{054B0272-223A-418C-AFB6-895E0AF4A341}" srcOrd="0" destOrd="0" parTransId="{F7594215-FC85-4C90-BF08-2723C92E5C13}" sibTransId="{C5C86603-624A-4C95-8DE5-0C1DD95B1667}"/>
    <dgm:cxn modelId="{E18C451A-D70E-4D51-8ABB-57D1DC5D4387}" type="presOf" srcId="{69D48AB2-C1A7-4BDB-A13D-ADFBF11E8423}" destId="{0A95A6B5-5646-48EF-ABB5-646E92C9B91D}" srcOrd="0" destOrd="3" presId="urn:microsoft.com/office/officeart/2005/8/layout/vList4#5"/>
    <dgm:cxn modelId="{12ED6923-C259-4409-B8D9-6DFB9DD18930}" srcId="{1BEE8E73-992E-4A70-9D98-10CD93F37A06}" destId="{98E1F9B9-F0BD-44DF-BF6D-6674F99E1A8F}" srcOrd="0" destOrd="0" parTransId="{810392BF-473B-444D-9873-7860A2388485}" sibTransId="{CD69BDED-5F26-4EBE-B3E0-2A8C844DAF0F}"/>
    <dgm:cxn modelId="{A7990244-6C36-4F09-8B41-ACF5C5CB0794}" type="presOf" srcId="{7A7D871D-B416-47FB-8CBD-2126D3EE20FF}" destId="{15087034-B779-4FE0-B4E4-26146C4AF2CA}" srcOrd="1" destOrd="2" presId="urn:microsoft.com/office/officeart/2005/8/layout/vList4#5"/>
    <dgm:cxn modelId="{EE5FAF60-2C6D-44C5-834F-40222272A562}" type="presOf" srcId="{1BEE8E73-992E-4A70-9D98-10CD93F37A06}" destId="{15087034-B779-4FE0-B4E4-26146C4AF2CA}" srcOrd="1" destOrd="0" presId="urn:microsoft.com/office/officeart/2005/8/layout/vList4#5"/>
    <dgm:cxn modelId="{2C1D59E4-7166-4210-A812-945C6CDBFD99}" type="presOf" srcId="{3C22E89E-DB7E-4782-8248-349FA11646F0}" destId="{BFBE4489-1CB3-4748-BC58-25B6CA735198}" srcOrd="1" destOrd="0" presId="urn:microsoft.com/office/officeart/2005/8/layout/vList4#5"/>
    <dgm:cxn modelId="{3DA7AD42-C621-4550-93D2-687D3407EC56}" type="presOf" srcId="{3C22E89E-DB7E-4782-8248-349FA11646F0}" destId="{8A311907-3933-4B24-AFCD-D4BBDF7FDA54}" srcOrd="0" destOrd="0" presId="urn:microsoft.com/office/officeart/2005/8/layout/vList4#5"/>
    <dgm:cxn modelId="{4A2FFBCD-9BCE-41FA-A418-0491806CA93A}" type="presOf" srcId="{98E1F9B9-F0BD-44DF-BF6D-6674F99E1A8F}" destId="{0A95A6B5-5646-48EF-ABB5-646E92C9B91D}" srcOrd="0" destOrd="1" presId="urn:microsoft.com/office/officeart/2005/8/layout/vList4#5"/>
    <dgm:cxn modelId="{F9FA4FC2-C3A9-4F0C-B678-D15BF6FFF841}" srcId="{0364EAAA-6BD1-4E4D-9D3C-6CE8E26D8B12}" destId="{3C22E89E-DB7E-4782-8248-349FA11646F0}" srcOrd="0" destOrd="0" parTransId="{6A6E96F0-BF9E-41C9-BCA9-FD0E7DDDB2BC}" sibTransId="{05D0E609-14B0-443F-A83D-978901961B01}"/>
    <dgm:cxn modelId="{778C7107-888A-4EA7-AA6B-64D7B69E5B9F}" srcId="{1BEE8E73-992E-4A70-9D98-10CD93F37A06}" destId="{7A7D871D-B416-47FB-8CBD-2126D3EE20FF}" srcOrd="1" destOrd="0" parTransId="{26D113AC-AAAA-4C3B-9248-3C89A8421F94}" sibTransId="{6A39A60F-DD89-4DBD-B209-CB327D37D36E}"/>
    <dgm:cxn modelId="{949E62B4-A0DB-4781-820D-545EF1FCB5A0}" type="presOf" srcId="{C03A9C78-326A-4DEA-A6FD-6DADFBECDB35}" destId="{8A311907-3933-4B24-AFCD-D4BBDF7FDA54}" srcOrd="0" destOrd="1" presId="urn:microsoft.com/office/officeart/2005/8/layout/vList4#5"/>
    <dgm:cxn modelId="{D705DD46-AB2F-4202-8F2B-0DC9A50D702F}" type="presOf" srcId="{0364EAAA-6BD1-4E4D-9D3C-6CE8E26D8B12}" destId="{895EC068-16BB-4AAD-BF90-5280C2F69D84}" srcOrd="0" destOrd="0" presId="urn:microsoft.com/office/officeart/2005/8/layout/vList4#5"/>
    <dgm:cxn modelId="{32BFF851-FB57-4CE0-8F94-12A63846D6DB}" type="presOf" srcId="{69D48AB2-C1A7-4BDB-A13D-ADFBF11E8423}" destId="{15087034-B779-4FE0-B4E4-26146C4AF2CA}" srcOrd="1" destOrd="3" presId="urn:microsoft.com/office/officeart/2005/8/layout/vList4#5"/>
    <dgm:cxn modelId="{EC088DEE-CAFC-4089-B21D-2E7E2FF69D7C}" srcId="{0364EAAA-6BD1-4E4D-9D3C-6CE8E26D8B12}" destId="{1BEE8E73-992E-4A70-9D98-10CD93F37A06}" srcOrd="2" destOrd="0" parTransId="{B7CEC81B-05DF-4AD0-A600-322A16C15C37}" sibTransId="{DDD50745-4A55-4C5C-8586-5D408A1594DC}"/>
    <dgm:cxn modelId="{E0C028C3-3BE9-48F2-942F-B036077F99C3}" type="presOf" srcId="{4F63105F-941C-4332-A674-01D673E4DDD0}" destId="{9A0E6EA1-288C-446F-AA3F-9298486B6E83}" srcOrd="0" destOrd="0" presId="urn:microsoft.com/office/officeart/2005/8/layout/vList4#5"/>
    <dgm:cxn modelId="{FDCA12D7-081D-4D55-86D8-B2A48EAF7E2B}" type="presOf" srcId="{1BEE8E73-992E-4A70-9D98-10CD93F37A06}" destId="{0A95A6B5-5646-48EF-ABB5-646E92C9B91D}" srcOrd="0" destOrd="0" presId="urn:microsoft.com/office/officeart/2005/8/layout/vList4#5"/>
    <dgm:cxn modelId="{9B176EA2-3D82-4F3D-94D2-FB5E6A879203}" srcId="{1BEE8E73-992E-4A70-9D98-10CD93F37A06}" destId="{69D48AB2-C1A7-4BDB-A13D-ADFBF11E8423}" srcOrd="2" destOrd="0" parTransId="{15C2A086-61A2-48FD-B02F-5A807EA09CC3}" sibTransId="{91F950FB-4135-474B-874E-D49D523D8D1E}"/>
    <dgm:cxn modelId="{7C60D658-2987-4DD8-AF5F-3FB2C57CC05F}" srcId="{3C22E89E-DB7E-4782-8248-349FA11646F0}" destId="{C03A9C78-326A-4DEA-A6FD-6DADFBECDB35}" srcOrd="0" destOrd="0" parTransId="{493D1C19-31D1-4F33-A4B6-FAB12A77EC1C}" sibTransId="{021F1F92-5551-4DFA-AB9E-7F9B213D7E03}"/>
    <dgm:cxn modelId="{A0818AA6-B8ED-4115-B39E-F2B4F33993BF}" type="presParOf" srcId="{895EC068-16BB-4AAD-BF90-5280C2F69D84}" destId="{777623E3-D9B7-4C91-80CA-7F059AE8BC9B}" srcOrd="0" destOrd="0" presId="urn:microsoft.com/office/officeart/2005/8/layout/vList4#5"/>
    <dgm:cxn modelId="{70C63FE4-4CEB-4B08-ABBD-E878F84EC29E}" type="presParOf" srcId="{777623E3-D9B7-4C91-80CA-7F059AE8BC9B}" destId="{8A311907-3933-4B24-AFCD-D4BBDF7FDA54}" srcOrd="0" destOrd="0" presId="urn:microsoft.com/office/officeart/2005/8/layout/vList4#5"/>
    <dgm:cxn modelId="{C86FEE8D-5960-4A1B-A622-71A041C5FED2}" type="presParOf" srcId="{777623E3-D9B7-4C91-80CA-7F059AE8BC9B}" destId="{01D78B94-D0CC-4C1F-877E-6D5A4DBFCEC9}" srcOrd="1" destOrd="0" presId="urn:microsoft.com/office/officeart/2005/8/layout/vList4#5"/>
    <dgm:cxn modelId="{44615AED-86FF-4757-BD13-50428CE6FAD9}" type="presParOf" srcId="{777623E3-D9B7-4C91-80CA-7F059AE8BC9B}" destId="{BFBE4489-1CB3-4748-BC58-25B6CA735198}" srcOrd="2" destOrd="0" presId="urn:microsoft.com/office/officeart/2005/8/layout/vList4#5"/>
    <dgm:cxn modelId="{62A93C8B-B1EB-4022-B3A2-DDAAB37F65B2}" type="presParOf" srcId="{895EC068-16BB-4AAD-BF90-5280C2F69D84}" destId="{66BB50E3-256C-4D81-A7F7-84A06FBB210B}" srcOrd="1" destOrd="0" presId="urn:microsoft.com/office/officeart/2005/8/layout/vList4#5"/>
    <dgm:cxn modelId="{3F909828-0374-44D2-88EC-3D968AE62F26}" type="presParOf" srcId="{895EC068-16BB-4AAD-BF90-5280C2F69D84}" destId="{8DBBBCE4-8B02-4549-B7E4-98B8428C8551}" srcOrd="2" destOrd="0" presId="urn:microsoft.com/office/officeart/2005/8/layout/vList4#5"/>
    <dgm:cxn modelId="{321C3C84-2851-451C-ADF3-405020662929}" type="presParOf" srcId="{8DBBBCE4-8B02-4549-B7E4-98B8428C8551}" destId="{9A0E6EA1-288C-446F-AA3F-9298486B6E83}" srcOrd="0" destOrd="0" presId="urn:microsoft.com/office/officeart/2005/8/layout/vList4#5"/>
    <dgm:cxn modelId="{8B0A02BC-FBF6-438F-936E-8B8668CE2707}" type="presParOf" srcId="{8DBBBCE4-8B02-4549-B7E4-98B8428C8551}" destId="{DC17DD70-DAAF-4662-8FFD-B0DFFF19E665}" srcOrd="1" destOrd="0" presId="urn:microsoft.com/office/officeart/2005/8/layout/vList4#5"/>
    <dgm:cxn modelId="{8958512D-0D79-483E-AA5F-CC8465AAD503}" type="presParOf" srcId="{8DBBBCE4-8B02-4549-B7E4-98B8428C8551}" destId="{BEBAE0F3-C7E3-4C6D-97B1-0E6AF94145C0}" srcOrd="2" destOrd="0" presId="urn:microsoft.com/office/officeart/2005/8/layout/vList4#5"/>
    <dgm:cxn modelId="{F8E497A8-34B2-42E0-A969-40F0D892E377}" type="presParOf" srcId="{895EC068-16BB-4AAD-BF90-5280C2F69D84}" destId="{4CF07CA9-B7D8-4C5A-AB67-F5B56C481846}" srcOrd="3" destOrd="0" presId="urn:microsoft.com/office/officeart/2005/8/layout/vList4#5"/>
    <dgm:cxn modelId="{17613E28-D476-4432-9892-F2FEB9ECB461}" type="presParOf" srcId="{895EC068-16BB-4AAD-BF90-5280C2F69D84}" destId="{66D6F3E4-991E-4E50-B9B3-2BE32AFCF7E8}" srcOrd="4" destOrd="0" presId="urn:microsoft.com/office/officeart/2005/8/layout/vList4#5"/>
    <dgm:cxn modelId="{591CBACD-D59B-49AC-AB87-1869B44029D9}" type="presParOf" srcId="{66D6F3E4-991E-4E50-B9B3-2BE32AFCF7E8}" destId="{0A95A6B5-5646-48EF-ABB5-646E92C9B91D}" srcOrd="0" destOrd="0" presId="urn:microsoft.com/office/officeart/2005/8/layout/vList4#5"/>
    <dgm:cxn modelId="{63AA449D-9B95-45F8-BC77-003535AB38D7}" type="presParOf" srcId="{66D6F3E4-991E-4E50-B9B3-2BE32AFCF7E8}" destId="{C294B290-88B8-4E91-B114-8AA17D3A4870}" srcOrd="1" destOrd="0" presId="urn:microsoft.com/office/officeart/2005/8/layout/vList4#5"/>
    <dgm:cxn modelId="{85B9D760-DD5E-4E9C-9624-E3AEA1B9955E}" type="presParOf" srcId="{66D6F3E4-991E-4E50-B9B3-2BE32AFCF7E8}" destId="{15087034-B779-4FE0-B4E4-26146C4AF2CA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BC76B1-3527-41C3-9F21-6418AB11EDC8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AT"/>
        </a:p>
      </dgm:t>
    </dgm:pt>
    <dgm:pt modelId="{E15B277D-0F94-43B4-8A0C-D597248D36E8}">
      <dgm:prSet phldrT="[Text]"/>
      <dgm:spPr/>
      <dgm:t>
        <a:bodyPr/>
        <a:lstStyle/>
        <a:p>
          <a:r>
            <a:rPr lang="de-AT" sz="1700"/>
            <a:t>Mitgliederstand</a:t>
          </a:r>
        </a:p>
      </dgm:t>
    </dgm:pt>
    <dgm:pt modelId="{9EB9F8DA-A858-4DAF-8BB9-010EF3020815}" type="parTrans" cxnId="{089D25CF-4DDE-4914-8BB8-6FB0ECE10D95}">
      <dgm:prSet/>
      <dgm:spPr/>
      <dgm:t>
        <a:bodyPr/>
        <a:lstStyle/>
        <a:p>
          <a:endParaRPr lang="de-AT"/>
        </a:p>
      </dgm:t>
    </dgm:pt>
    <dgm:pt modelId="{609CDA17-5427-4788-93FE-FC86292A991B}" type="sibTrans" cxnId="{089D25CF-4DDE-4914-8BB8-6FB0ECE10D95}">
      <dgm:prSet/>
      <dgm:spPr/>
      <dgm:t>
        <a:bodyPr/>
        <a:lstStyle/>
        <a:p>
          <a:endParaRPr lang="de-AT"/>
        </a:p>
      </dgm:t>
    </dgm:pt>
    <dgm:pt modelId="{0D8C4235-DA09-4107-8D08-24BD49F1F328}">
      <dgm:prSet phldrT="[Text]" custT="1"/>
      <dgm:spPr/>
      <dgm:t>
        <a:bodyPr/>
        <a:lstStyle/>
        <a:p>
          <a:r>
            <a:rPr lang="de-AT" sz="1800"/>
            <a:t>2017 	rund 20</a:t>
          </a:r>
        </a:p>
      </dgm:t>
    </dgm:pt>
    <dgm:pt modelId="{2CA5CF68-58B9-4997-B367-F8B87E911767}" type="parTrans" cxnId="{3FA28730-AF9A-49C5-8BE3-3C03F784587B}">
      <dgm:prSet/>
      <dgm:spPr/>
      <dgm:t>
        <a:bodyPr/>
        <a:lstStyle/>
        <a:p>
          <a:endParaRPr lang="de-AT"/>
        </a:p>
      </dgm:t>
    </dgm:pt>
    <dgm:pt modelId="{58C7EF3A-4D24-4DD9-87FB-2BD18C7D538C}" type="sibTrans" cxnId="{3FA28730-AF9A-49C5-8BE3-3C03F784587B}">
      <dgm:prSet/>
      <dgm:spPr/>
      <dgm:t>
        <a:bodyPr/>
        <a:lstStyle/>
        <a:p>
          <a:endParaRPr lang="de-AT"/>
        </a:p>
      </dgm:t>
    </dgm:pt>
    <dgm:pt modelId="{F35F1330-2961-4D52-BC57-FAADAE35C122}">
      <dgm:prSet phldrT="[Text]" custT="1"/>
      <dgm:spPr/>
      <dgm:t>
        <a:bodyPr/>
        <a:lstStyle/>
        <a:p>
          <a:r>
            <a:rPr lang="de-AT" sz="1800" dirty="0"/>
            <a:t>2027	</a:t>
          </a:r>
          <a:r>
            <a:rPr lang="de-AT" sz="1800" dirty="0" smtClean="0"/>
            <a:t>	etwas </a:t>
          </a:r>
          <a:r>
            <a:rPr lang="de-AT" sz="1800" dirty="0"/>
            <a:t>weniger</a:t>
          </a:r>
        </a:p>
      </dgm:t>
    </dgm:pt>
    <dgm:pt modelId="{97B5EE35-FEF1-4D61-B0C4-83D8922D1461}" type="parTrans" cxnId="{AE4162F2-8BB7-406C-9BCB-B8E3865785DF}">
      <dgm:prSet/>
      <dgm:spPr/>
      <dgm:t>
        <a:bodyPr/>
        <a:lstStyle/>
        <a:p>
          <a:endParaRPr lang="de-AT"/>
        </a:p>
      </dgm:t>
    </dgm:pt>
    <dgm:pt modelId="{4EB22716-2F24-41C9-AF61-0FB378576C5B}" type="sibTrans" cxnId="{AE4162F2-8BB7-406C-9BCB-B8E3865785DF}">
      <dgm:prSet/>
      <dgm:spPr/>
      <dgm:t>
        <a:bodyPr/>
        <a:lstStyle/>
        <a:p>
          <a:endParaRPr lang="de-AT"/>
        </a:p>
      </dgm:t>
    </dgm:pt>
    <dgm:pt modelId="{833C8B29-CF4E-4FAD-9F1A-74185B536CCC}">
      <dgm:prSet phldrT="[Text]"/>
      <dgm:spPr/>
      <dgm:t>
        <a:bodyPr/>
        <a:lstStyle/>
        <a:p>
          <a:r>
            <a:rPr lang="de-AT" sz="1700"/>
            <a:t>Wie ändern sich Aufgaben?</a:t>
          </a:r>
        </a:p>
      </dgm:t>
    </dgm:pt>
    <dgm:pt modelId="{D35241BB-D7DD-424E-BC30-3BE0DF16F26A}" type="parTrans" cxnId="{0C8EC2AA-F25D-413D-A1D9-928E86DEA56E}">
      <dgm:prSet/>
      <dgm:spPr/>
      <dgm:t>
        <a:bodyPr/>
        <a:lstStyle/>
        <a:p>
          <a:endParaRPr lang="de-AT"/>
        </a:p>
      </dgm:t>
    </dgm:pt>
    <dgm:pt modelId="{F87E7CBD-243D-480E-878E-10DA4638F395}" type="sibTrans" cxnId="{0C8EC2AA-F25D-413D-A1D9-928E86DEA56E}">
      <dgm:prSet/>
      <dgm:spPr/>
      <dgm:t>
        <a:bodyPr/>
        <a:lstStyle/>
        <a:p>
          <a:endParaRPr lang="de-AT"/>
        </a:p>
      </dgm:t>
    </dgm:pt>
    <dgm:pt modelId="{8C86B185-2F83-4F59-837D-10014B0E80F2}">
      <dgm:prSet phldrT="[Text]" custT="1"/>
      <dgm:spPr/>
      <dgm:t>
        <a:bodyPr/>
        <a:lstStyle/>
        <a:p>
          <a:r>
            <a:rPr lang="de-AT" sz="1800"/>
            <a:t>kaum Änderungen zu erwarten</a:t>
          </a:r>
        </a:p>
      </dgm:t>
    </dgm:pt>
    <dgm:pt modelId="{2A61DE80-186E-494F-800D-B85DEC6912D3}" type="parTrans" cxnId="{149E72A7-5366-41B9-8495-388EF5FBFA72}">
      <dgm:prSet/>
      <dgm:spPr/>
      <dgm:t>
        <a:bodyPr/>
        <a:lstStyle/>
        <a:p>
          <a:endParaRPr lang="de-AT"/>
        </a:p>
      </dgm:t>
    </dgm:pt>
    <dgm:pt modelId="{4E9C3B31-3434-4EDD-9F89-0877244D5F48}" type="sibTrans" cxnId="{149E72A7-5366-41B9-8495-388EF5FBFA72}">
      <dgm:prSet/>
      <dgm:spPr/>
      <dgm:t>
        <a:bodyPr/>
        <a:lstStyle/>
        <a:p>
          <a:endParaRPr lang="de-AT"/>
        </a:p>
      </dgm:t>
    </dgm:pt>
    <dgm:pt modelId="{55F21AC8-8B9A-4454-96E9-6695F766CC77}">
      <dgm:prSet phldrT="[Text]" custT="1"/>
      <dgm:spPr/>
      <dgm:t>
        <a:bodyPr/>
        <a:lstStyle/>
        <a:p>
          <a:r>
            <a:rPr lang="de-AT" sz="1800"/>
            <a:t>kirchliche Feste werden weiter verschönert</a:t>
          </a:r>
        </a:p>
      </dgm:t>
    </dgm:pt>
    <dgm:pt modelId="{EB5D2A72-70A4-4269-9CD1-DB15D58926F9}" type="parTrans" cxnId="{C836D07C-7BC4-494C-B15A-52DFC4D2A052}">
      <dgm:prSet/>
      <dgm:spPr/>
      <dgm:t>
        <a:bodyPr/>
        <a:lstStyle/>
        <a:p>
          <a:endParaRPr lang="de-AT"/>
        </a:p>
      </dgm:t>
    </dgm:pt>
    <dgm:pt modelId="{4643E16A-ABA4-41DC-A00D-3D199279FC69}" type="sibTrans" cxnId="{C836D07C-7BC4-494C-B15A-52DFC4D2A052}">
      <dgm:prSet/>
      <dgm:spPr/>
      <dgm:t>
        <a:bodyPr/>
        <a:lstStyle/>
        <a:p>
          <a:endParaRPr lang="de-AT"/>
        </a:p>
      </dgm:t>
    </dgm:pt>
    <dgm:pt modelId="{D44500AF-6D1B-4393-97B8-936A9256D7AD}">
      <dgm:prSet phldrT="[Text]"/>
      <dgm:spPr/>
      <dgm:t>
        <a:bodyPr/>
        <a:lstStyle/>
        <a:p>
          <a:r>
            <a:rPr lang="de-AT" dirty="0"/>
            <a:t>Der Chor im Jahr 2027?</a:t>
          </a:r>
        </a:p>
        <a:p>
          <a:r>
            <a:rPr lang="de-AT" dirty="0"/>
            <a:t>. verstärkt sollen </a:t>
          </a:r>
          <a:r>
            <a:rPr lang="de-AT" dirty="0" smtClean="0"/>
            <a:t>junge </a:t>
          </a:r>
          <a:r>
            <a:rPr lang="de-AT" dirty="0" err="1" smtClean="0"/>
            <a:t>SängerInnen</a:t>
          </a:r>
          <a:r>
            <a:rPr lang="de-AT" dirty="0" smtClean="0"/>
            <a:t> </a:t>
          </a:r>
          <a:r>
            <a:rPr lang="de-AT" dirty="0"/>
            <a:t>angesprochen werden</a:t>
          </a:r>
        </a:p>
        <a:p>
          <a:endParaRPr lang="de-AT" dirty="0"/>
        </a:p>
      </dgm:t>
    </dgm:pt>
    <dgm:pt modelId="{A3D76087-C813-4667-8903-44B884FB2600}" type="sibTrans" cxnId="{D674A1CB-C775-4C71-9798-DD963CAF2136}">
      <dgm:prSet/>
      <dgm:spPr/>
      <dgm:t>
        <a:bodyPr/>
        <a:lstStyle/>
        <a:p>
          <a:endParaRPr lang="de-AT"/>
        </a:p>
      </dgm:t>
    </dgm:pt>
    <dgm:pt modelId="{38EFFCD6-3E87-4F20-9C27-2C0D9B60BF03}" type="parTrans" cxnId="{D674A1CB-C775-4C71-9798-DD963CAF2136}">
      <dgm:prSet/>
      <dgm:spPr/>
      <dgm:t>
        <a:bodyPr/>
        <a:lstStyle/>
        <a:p>
          <a:endParaRPr lang="de-AT"/>
        </a:p>
      </dgm:t>
    </dgm:pt>
    <dgm:pt modelId="{92CE8205-8D6B-4CD5-8BFF-14CB5A718C2B}" type="pres">
      <dgm:prSet presAssocID="{09BC76B1-3527-41C3-9F21-6418AB11EDC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AT"/>
        </a:p>
      </dgm:t>
    </dgm:pt>
    <dgm:pt modelId="{442D9404-6C19-484D-92F5-961508C836BE}" type="pres">
      <dgm:prSet presAssocID="{E15B277D-0F94-43B4-8A0C-D597248D36E8}" presName="comp" presStyleCnt="0"/>
      <dgm:spPr/>
    </dgm:pt>
    <dgm:pt modelId="{AE6BDADE-3E16-432E-B8A0-4325557BF6B9}" type="pres">
      <dgm:prSet presAssocID="{E15B277D-0F94-43B4-8A0C-D597248D36E8}" presName="box" presStyleLbl="node1" presStyleIdx="0" presStyleCnt="3" custScaleY="90985"/>
      <dgm:spPr/>
      <dgm:t>
        <a:bodyPr/>
        <a:lstStyle/>
        <a:p>
          <a:endParaRPr lang="de-AT"/>
        </a:p>
      </dgm:t>
    </dgm:pt>
    <dgm:pt modelId="{C627973B-C98A-41AB-A829-5E14C0D34E9C}" type="pres">
      <dgm:prSet presAssocID="{E15B277D-0F94-43B4-8A0C-D597248D36E8}" presName="img" presStyleLbl="fgImgPlace1" presStyleIdx="0" presStyleCnt="3" custScaleX="95367" custScaleY="9158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de-AT"/>
        </a:p>
      </dgm:t>
    </dgm:pt>
    <dgm:pt modelId="{25237F18-778F-40FC-9284-E0F9F8738D10}" type="pres">
      <dgm:prSet presAssocID="{E15B277D-0F94-43B4-8A0C-D597248D36E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C0A64A76-AA4F-4897-8DF1-3DF34C7CC2AB}" type="pres">
      <dgm:prSet presAssocID="{609CDA17-5427-4788-93FE-FC86292A991B}" presName="spacer" presStyleCnt="0"/>
      <dgm:spPr/>
    </dgm:pt>
    <dgm:pt modelId="{683F36BE-8D31-436A-8AE9-54A6E103938E}" type="pres">
      <dgm:prSet presAssocID="{833C8B29-CF4E-4FAD-9F1A-74185B536CCC}" presName="comp" presStyleCnt="0"/>
      <dgm:spPr/>
    </dgm:pt>
    <dgm:pt modelId="{371C3C4E-D035-469D-801B-471ADF5470BC}" type="pres">
      <dgm:prSet presAssocID="{833C8B29-CF4E-4FAD-9F1A-74185B536CCC}" presName="box" presStyleLbl="node1" presStyleIdx="1" presStyleCnt="3"/>
      <dgm:spPr/>
      <dgm:t>
        <a:bodyPr/>
        <a:lstStyle/>
        <a:p>
          <a:endParaRPr lang="de-AT"/>
        </a:p>
      </dgm:t>
    </dgm:pt>
    <dgm:pt modelId="{D3D93C15-113B-478F-BCE5-175564955AD9}" type="pres">
      <dgm:prSet presAssocID="{833C8B29-CF4E-4FAD-9F1A-74185B536CCC}" presName="img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</dgm:spPr>
      <dgm:t>
        <a:bodyPr/>
        <a:lstStyle/>
        <a:p>
          <a:endParaRPr lang="de-AT"/>
        </a:p>
      </dgm:t>
    </dgm:pt>
    <dgm:pt modelId="{A991D5CB-9DB9-4AD6-BB7E-93F46E1BF9DD}" type="pres">
      <dgm:prSet presAssocID="{833C8B29-CF4E-4FAD-9F1A-74185B536CC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  <dgm:pt modelId="{27B6B08B-7D5B-4557-BC3F-3D8DA715D8E4}" type="pres">
      <dgm:prSet presAssocID="{F87E7CBD-243D-480E-878E-10DA4638F395}" presName="spacer" presStyleCnt="0"/>
      <dgm:spPr/>
    </dgm:pt>
    <dgm:pt modelId="{1B782787-2860-4FCA-B117-D4D02D9A56CA}" type="pres">
      <dgm:prSet presAssocID="{D44500AF-6D1B-4393-97B8-936A9256D7AD}" presName="comp" presStyleCnt="0"/>
      <dgm:spPr/>
    </dgm:pt>
    <dgm:pt modelId="{25EA5850-1B17-41D8-9A2D-AFD793F8BA62}" type="pres">
      <dgm:prSet presAssocID="{D44500AF-6D1B-4393-97B8-936A9256D7AD}" presName="box" presStyleLbl="node1" presStyleIdx="2" presStyleCnt="3"/>
      <dgm:spPr/>
      <dgm:t>
        <a:bodyPr/>
        <a:lstStyle/>
        <a:p>
          <a:endParaRPr lang="de-AT"/>
        </a:p>
      </dgm:t>
    </dgm:pt>
    <dgm:pt modelId="{3D846DA8-9995-4F77-BC39-1A28738EE81B}" type="pres">
      <dgm:prSet presAssocID="{D44500AF-6D1B-4393-97B8-936A9256D7AD}" presName="img" presStyleLbl="fgImgPlace1" presStyleIdx="2" presStyleCnt="3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de-AT"/>
        </a:p>
      </dgm:t>
    </dgm:pt>
    <dgm:pt modelId="{4E8DCDE5-02B8-4D1A-8E23-D8805E55207E}" type="pres">
      <dgm:prSet presAssocID="{D44500AF-6D1B-4393-97B8-936A9256D7AD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AT"/>
        </a:p>
      </dgm:t>
    </dgm:pt>
  </dgm:ptLst>
  <dgm:cxnLst>
    <dgm:cxn modelId="{3F8E4EEC-E6C1-4DBC-8006-04C0581D9A39}" type="presOf" srcId="{F35F1330-2961-4D52-BC57-FAADAE35C122}" destId="{25237F18-778F-40FC-9284-E0F9F8738D10}" srcOrd="1" destOrd="2" presId="urn:microsoft.com/office/officeart/2005/8/layout/vList4#1"/>
    <dgm:cxn modelId="{5080EE0A-038D-4ED3-8936-A87C7F404919}" type="presOf" srcId="{09BC76B1-3527-41C3-9F21-6418AB11EDC8}" destId="{92CE8205-8D6B-4CD5-8BFF-14CB5A718C2B}" srcOrd="0" destOrd="0" presId="urn:microsoft.com/office/officeart/2005/8/layout/vList4#1"/>
    <dgm:cxn modelId="{42316922-9C1B-473A-86D1-00A3AFFE8B3C}" type="presOf" srcId="{E15B277D-0F94-43B4-8A0C-D597248D36E8}" destId="{AE6BDADE-3E16-432E-B8A0-4325557BF6B9}" srcOrd="0" destOrd="0" presId="urn:microsoft.com/office/officeart/2005/8/layout/vList4#1"/>
    <dgm:cxn modelId="{D674A1CB-C775-4C71-9798-DD963CAF2136}" srcId="{09BC76B1-3527-41C3-9F21-6418AB11EDC8}" destId="{D44500AF-6D1B-4393-97B8-936A9256D7AD}" srcOrd="2" destOrd="0" parTransId="{38EFFCD6-3E87-4F20-9C27-2C0D9B60BF03}" sibTransId="{A3D76087-C813-4667-8903-44B884FB2600}"/>
    <dgm:cxn modelId="{5B296E67-8BF6-4C38-836E-81F31A029EDF}" type="presOf" srcId="{55F21AC8-8B9A-4454-96E9-6695F766CC77}" destId="{371C3C4E-D035-469D-801B-471ADF5470BC}" srcOrd="0" destOrd="2" presId="urn:microsoft.com/office/officeart/2005/8/layout/vList4#1"/>
    <dgm:cxn modelId="{167BDEBD-EB3F-44B9-9C48-15708C0A2D0E}" type="presOf" srcId="{E15B277D-0F94-43B4-8A0C-D597248D36E8}" destId="{25237F18-778F-40FC-9284-E0F9F8738D10}" srcOrd="1" destOrd="0" presId="urn:microsoft.com/office/officeart/2005/8/layout/vList4#1"/>
    <dgm:cxn modelId="{EF4B43A9-70CB-47A2-AA89-FD2F7A23F27B}" type="presOf" srcId="{0D8C4235-DA09-4107-8D08-24BD49F1F328}" destId="{25237F18-778F-40FC-9284-E0F9F8738D10}" srcOrd="1" destOrd="1" presId="urn:microsoft.com/office/officeart/2005/8/layout/vList4#1"/>
    <dgm:cxn modelId="{C836D07C-7BC4-494C-B15A-52DFC4D2A052}" srcId="{833C8B29-CF4E-4FAD-9F1A-74185B536CCC}" destId="{55F21AC8-8B9A-4454-96E9-6695F766CC77}" srcOrd="1" destOrd="0" parTransId="{EB5D2A72-70A4-4269-9CD1-DB15D58926F9}" sibTransId="{4643E16A-ABA4-41DC-A00D-3D199279FC69}"/>
    <dgm:cxn modelId="{F12EA0BD-54A1-46D1-B12C-87DB0C3BB9BB}" type="presOf" srcId="{D44500AF-6D1B-4393-97B8-936A9256D7AD}" destId="{4E8DCDE5-02B8-4D1A-8E23-D8805E55207E}" srcOrd="1" destOrd="0" presId="urn:microsoft.com/office/officeart/2005/8/layout/vList4#1"/>
    <dgm:cxn modelId="{DC3DF886-B751-497D-B55E-D8435575B0C1}" type="presOf" srcId="{55F21AC8-8B9A-4454-96E9-6695F766CC77}" destId="{A991D5CB-9DB9-4AD6-BB7E-93F46E1BF9DD}" srcOrd="1" destOrd="2" presId="urn:microsoft.com/office/officeart/2005/8/layout/vList4#1"/>
    <dgm:cxn modelId="{82C54B20-BF78-414B-B73F-0C7C56B30FB6}" type="presOf" srcId="{833C8B29-CF4E-4FAD-9F1A-74185B536CCC}" destId="{371C3C4E-D035-469D-801B-471ADF5470BC}" srcOrd="0" destOrd="0" presId="urn:microsoft.com/office/officeart/2005/8/layout/vList4#1"/>
    <dgm:cxn modelId="{149E72A7-5366-41B9-8495-388EF5FBFA72}" srcId="{833C8B29-CF4E-4FAD-9F1A-74185B536CCC}" destId="{8C86B185-2F83-4F59-837D-10014B0E80F2}" srcOrd="0" destOrd="0" parTransId="{2A61DE80-186E-494F-800D-B85DEC6912D3}" sibTransId="{4E9C3B31-3434-4EDD-9F89-0877244D5F48}"/>
    <dgm:cxn modelId="{C81AA2CB-B982-4231-B9B8-8A6DFBDCDDCF}" type="presOf" srcId="{F35F1330-2961-4D52-BC57-FAADAE35C122}" destId="{AE6BDADE-3E16-432E-B8A0-4325557BF6B9}" srcOrd="0" destOrd="2" presId="urn:microsoft.com/office/officeart/2005/8/layout/vList4#1"/>
    <dgm:cxn modelId="{53751049-A0DD-49BF-A2BF-CB40A974D02F}" type="presOf" srcId="{833C8B29-CF4E-4FAD-9F1A-74185B536CCC}" destId="{A991D5CB-9DB9-4AD6-BB7E-93F46E1BF9DD}" srcOrd="1" destOrd="0" presId="urn:microsoft.com/office/officeart/2005/8/layout/vList4#1"/>
    <dgm:cxn modelId="{089D25CF-4DDE-4914-8BB8-6FB0ECE10D95}" srcId="{09BC76B1-3527-41C3-9F21-6418AB11EDC8}" destId="{E15B277D-0F94-43B4-8A0C-D597248D36E8}" srcOrd="0" destOrd="0" parTransId="{9EB9F8DA-A858-4DAF-8BB9-010EF3020815}" sibTransId="{609CDA17-5427-4788-93FE-FC86292A991B}"/>
    <dgm:cxn modelId="{A2E64221-CD3B-48F0-B4D4-B3BBF3F17912}" type="presOf" srcId="{0D8C4235-DA09-4107-8D08-24BD49F1F328}" destId="{AE6BDADE-3E16-432E-B8A0-4325557BF6B9}" srcOrd="0" destOrd="1" presId="urn:microsoft.com/office/officeart/2005/8/layout/vList4#1"/>
    <dgm:cxn modelId="{AE4162F2-8BB7-406C-9BCB-B8E3865785DF}" srcId="{E15B277D-0F94-43B4-8A0C-D597248D36E8}" destId="{F35F1330-2961-4D52-BC57-FAADAE35C122}" srcOrd="1" destOrd="0" parTransId="{97B5EE35-FEF1-4D61-B0C4-83D8922D1461}" sibTransId="{4EB22716-2F24-41C9-AF61-0FB378576C5B}"/>
    <dgm:cxn modelId="{0C8EC2AA-F25D-413D-A1D9-928E86DEA56E}" srcId="{09BC76B1-3527-41C3-9F21-6418AB11EDC8}" destId="{833C8B29-CF4E-4FAD-9F1A-74185B536CCC}" srcOrd="1" destOrd="0" parTransId="{D35241BB-D7DD-424E-BC30-3BE0DF16F26A}" sibTransId="{F87E7CBD-243D-480E-878E-10DA4638F395}"/>
    <dgm:cxn modelId="{5227646D-6215-4E70-A241-A2E09D1615D5}" type="presOf" srcId="{8C86B185-2F83-4F59-837D-10014B0E80F2}" destId="{371C3C4E-D035-469D-801B-471ADF5470BC}" srcOrd="0" destOrd="1" presId="urn:microsoft.com/office/officeart/2005/8/layout/vList4#1"/>
    <dgm:cxn modelId="{6E94C251-A54F-40AB-A267-32D25B12CDA2}" type="presOf" srcId="{8C86B185-2F83-4F59-837D-10014B0E80F2}" destId="{A991D5CB-9DB9-4AD6-BB7E-93F46E1BF9DD}" srcOrd="1" destOrd="1" presId="urn:microsoft.com/office/officeart/2005/8/layout/vList4#1"/>
    <dgm:cxn modelId="{3FA28730-AF9A-49C5-8BE3-3C03F784587B}" srcId="{E15B277D-0F94-43B4-8A0C-D597248D36E8}" destId="{0D8C4235-DA09-4107-8D08-24BD49F1F328}" srcOrd="0" destOrd="0" parTransId="{2CA5CF68-58B9-4997-B367-F8B87E911767}" sibTransId="{58C7EF3A-4D24-4DD9-87FB-2BD18C7D538C}"/>
    <dgm:cxn modelId="{87526F84-609E-4E16-A9DD-0CD359A485A2}" type="presOf" srcId="{D44500AF-6D1B-4393-97B8-936A9256D7AD}" destId="{25EA5850-1B17-41D8-9A2D-AFD793F8BA62}" srcOrd="0" destOrd="0" presId="urn:microsoft.com/office/officeart/2005/8/layout/vList4#1"/>
    <dgm:cxn modelId="{499B0F0D-5086-49D6-91F8-FD374E832F9E}" type="presParOf" srcId="{92CE8205-8D6B-4CD5-8BFF-14CB5A718C2B}" destId="{442D9404-6C19-484D-92F5-961508C836BE}" srcOrd="0" destOrd="0" presId="urn:microsoft.com/office/officeart/2005/8/layout/vList4#1"/>
    <dgm:cxn modelId="{16AD05FE-7A16-40FC-836C-3B5F815162D9}" type="presParOf" srcId="{442D9404-6C19-484D-92F5-961508C836BE}" destId="{AE6BDADE-3E16-432E-B8A0-4325557BF6B9}" srcOrd="0" destOrd="0" presId="urn:microsoft.com/office/officeart/2005/8/layout/vList4#1"/>
    <dgm:cxn modelId="{9EC72F6C-9ED5-4859-B715-BEFB08AE896A}" type="presParOf" srcId="{442D9404-6C19-484D-92F5-961508C836BE}" destId="{C627973B-C98A-41AB-A829-5E14C0D34E9C}" srcOrd="1" destOrd="0" presId="urn:microsoft.com/office/officeart/2005/8/layout/vList4#1"/>
    <dgm:cxn modelId="{2ECA7E80-A59B-4ED3-BA8D-80E60034542B}" type="presParOf" srcId="{442D9404-6C19-484D-92F5-961508C836BE}" destId="{25237F18-778F-40FC-9284-E0F9F8738D10}" srcOrd="2" destOrd="0" presId="urn:microsoft.com/office/officeart/2005/8/layout/vList4#1"/>
    <dgm:cxn modelId="{3C655DD1-9FFB-4725-84F6-122B4E833631}" type="presParOf" srcId="{92CE8205-8D6B-4CD5-8BFF-14CB5A718C2B}" destId="{C0A64A76-AA4F-4897-8DF1-3DF34C7CC2AB}" srcOrd="1" destOrd="0" presId="urn:microsoft.com/office/officeart/2005/8/layout/vList4#1"/>
    <dgm:cxn modelId="{367F5F5B-0DD5-4B64-A9A3-AF05E6C01251}" type="presParOf" srcId="{92CE8205-8D6B-4CD5-8BFF-14CB5A718C2B}" destId="{683F36BE-8D31-436A-8AE9-54A6E103938E}" srcOrd="2" destOrd="0" presId="urn:microsoft.com/office/officeart/2005/8/layout/vList4#1"/>
    <dgm:cxn modelId="{3F1DF52B-BEDE-40B8-B4D7-8F8B2D2732C3}" type="presParOf" srcId="{683F36BE-8D31-436A-8AE9-54A6E103938E}" destId="{371C3C4E-D035-469D-801B-471ADF5470BC}" srcOrd="0" destOrd="0" presId="urn:microsoft.com/office/officeart/2005/8/layout/vList4#1"/>
    <dgm:cxn modelId="{433ACAB2-F55B-4BA2-8BB3-DEF2C7BD22DD}" type="presParOf" srcId="{683F36BE-8D31-436A-8AE9-54A6E103938E}" destId="{D3D93C15-113B-478F-BCE5-175564955AD9}" srcOrd="1" destOrd="0" presId="urn:microsoft.com/office/officeart/2005/8/layout/vList4#1"/>
    <dgm:cxn modelId="{088B7C1E-632F-49B2-9B31-C68907350F11}" type="presParOf" srcId="{683F36BE-8D31-436A-8AE9-54A6E103938E}" destId="{A991D5CB-9DB9-4AD6-BB7E-93F46E1BF9DD}" srcOrd="2" destOrd="0" presId="urn:microsoft.com/office/officeart/2005/8/layout/vList4#1"/>
    <dgm:cxn modelId="{A6F6E8AF-8436-4E18-9EB7-05654790A872}" type="presParOf" srcId="{92CE8205-8D6B-4CD5-8BFF-14CB5A718C2B}" destId="{27B6B08B-7D5B-4557-BC3F-3D8DA715D8E4}" srcOrd="3" destOrd="0" presId="urn:microsoft.com/office/officeart/2005/8/layout/vList4#1"/>
    <dgm:cxn modelId="{7E996BA1-831E-4CBA-A1A6-77573BFAD7AF}" type="presParOf" srcId="{92CE8205-8D6B-4CD5-8BFF-14CB5A718C2B}" destId="{1B782787-2860-4FCA-B117-D4D02D9A56CA}" srcOrd="4" destOrd="0" presId="urn:microsoft.com/office/officeart/2005/8/layout/vList4#1"/>
    <dgm:cxn modelId="{242BA6F4-4EFA-4F62-975C-C143B60663DC}" type="presParOf" srcId="{1B782787-2860-4FCA-B117-D4D02D9A56CA}" destId="{25EA5850-1B17-41D8-9A2D-AFD793F8BA62}" srcOrd="0" destOrd="0" presId="urn:microsoft.com/office/officeart/2005/8/layout/vList4#1"/>
    <dgm:cxn modelId="{A437A594-7560-493B-8842-010B36A00952}" type="presParOf" srcId="{1B782787-2860-4FCA-B117-D4D02D9A56CA}" destId="{3D846DA8-9995-4F77-BC39-1A28738EE81B}" srcOrd="1" destOrd="0" presId="urn:microsoft.com/office/officeart/2005/8/layout/vList4#1"/>
    <dgm:cxn modelId="{6E48AB84-72F7-495B-8DC7-123741CB0903}" type="presParOf" srcId="{1B782787-2860-4FCA-B117-D4D02D9A56CA}" destId="{4E8DCDE5-02B8-4D1A-8E23-D8805E55207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36B4E-E2F1-472F-BA21-D91B9E14414A}">
      <dsp:nvSpPr>
        <dsp:cNvPr id="0" name=""/>
        <dsp:cNvSpPr/>
      </dsp:nvSpPr>
      <dsp:spPr>
        <a:xfrm>
          <a:off x="0" y="0"/>
          <a:ext cx="6096000" cy="1269999"/>
        </a:xfrm>
        <a:prstGeom prst="roundRect">
          <a:avLst>
            <a:gd name="adj" fmla="val 10000"/>
          </a:avLst>
        </a:prstGeom>
        <a:solidFill>
          <a:srgbClr val="C0000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900" kern="1200" dirty="0" smtClean="0"/>
            <a:t>Aktueller Mitgliederstand 2017</a:t>
          </a:r>
          <a:endParaRPr lang="de-AT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500" kern="1200" dirty="0" smtClean="0"/>
            <a:t>48 aktive</a:t>
          </a:r>
          <a:endParaRPr lang="de-AT" sz="1500" kern="1200" dirty="0"/>
        </a:p>
      </dsp:txBody>
      <dsp:txXfrm>
        <a:off x="1346200" y="0"/>
        <a:ext cx="4749800" cy="1269999"/>
      </dsp:txXfrm>
    </dsp:sp>
    <dsp:sp modelId="{B6A0EFE1-DF81-4638-BC53-3998CB2CB57C}">
      <dsp:nvSpPr>
        <dsp:cNvPr id="0" name=""/>
        <dsp:cNvSpPr/>
      </dsp:nvSpPr>
      <dsp:spPr>
        <a:xfrm>
          <a:off x="126999" y="126999"/>
          <a:ext cx="1219200" cy="10159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9000" r="-9000"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18386B-145D-49FC-B378-14791E4AFE3A}">
      <dsp:nvSpPr>
        <dsp:cNvPr id="0" name=""/>
        <dsp:cNvSpPr/>
      </dsp:nvSpPr>
      <dsp:spPr>
        <a:xfrm>
          <a:off x="0" y="1396999"/>
          <a:ext cx="6096000" cy="1269999"/>
        </a:xfrm>
        <a:prstGeom prst="roundRect">
          <a:avLst>
            <a:gd name="adj" fmla="val 10000"/>
          </a:avLst>
        </a:prstGeom>
        <a:solidFill>
          <a:srgbClr val="C0000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900" kern="1200" dirty="0" smtClean="0"/>
            <a:t>Mitgliederstand 2027</a:t>
          </a:r>
          <a:endParaRPr lang="de-AT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500" kern="1200" dirty="0" smtClean="0"/>
            <a:t>40 aktive Feuerwehrmänner und - </a:t>
          </a:r>
          <a:r>
            <a:rPr lang="de-AT" sz="1500" kern="1200" dirty="0" err="1" smtClean="0"/>
            <a:t>frauen</a:t>
          </a:r>
          <a:endParaRPr lang="de-AT" sz="1500" kern="1200" dirty="0"/>
        </a:p>
      </dsp:txBody>
      <dsp:txXfrm>
        <a:off x="1346200" y="1396999"/>
        <a:ext cx="4749800" cy="1269999"/>
      </dsp:txXfrm>
    </dsp:sp>
    <dsp:sp modelId="{B44D0F4D-4C9E-45B5-B962-048079B1A529}">
      <dsp:nvSpPr>
        <dsp:cNvPr id="0" name=""/>
        <dsp:cNvSpPr/>
      </dsp:nvSpPr>
      <dsp:spPr>
        <a:xfrm>
          <a:off x="126999" y="1523999"/>
          <a:ext cx="1219200" cy="101599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8000" b="-28000"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FEF863-A95D-4829-B2E5-F95190B38825}">
      <dsp:nvSpPr>
        <dsp:cNvPr id="0" name=""/>
        <dsp:cNvSpPr/>
      </dsp:nvSpPr>
      <dsp:spPr>
        <a:xfrm>
          <a:off x="0" y="2793999"/>
          <a:ext cx="6096000" cy="1269999"/>
        </a:xfrm>
        <a:prstGeom prst="roundRect">
          <a:avLst>
            <a:gd name="adj" fmla="val 10000"/>
          </a:avLst>
        </a:prstGeom>
        <a:solidFill>
          <a:srgbClr val="C00000"/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900" kern="1200" dirty="0" smtClean="0"/>
            <a:t>Die FF im Jahr 2027</a:t>
          </a:r>
          <a:endParaRPr lang="de-AT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500" kern="1200" dirty="0" smtClean="0"/>
            <a:t>Tageseinsätze schwierig</a:t>
          </a:r>
          <a:endParaRPr lang="de-AT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500" kern="1200" smtClean="0"/>
            <a:t>FF-Jugend weiter aktiv</a:t>
          </a:r>
          <a:endParaRPr lang="de-AT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500" kern="1200" dirty="0" smtClean="0"/>
            <a:t>Veranstaltungen der FF zur Finanzierung</a:t>
          </a:r>
          <a:endParaRPr lang="de-AT" sz="1500" kern="1200" dirty="0"/>
        </a:p>
      </dsp:txBody>
      <dsp:txXfrm>
        <a:off x="1346200" y="2793999"/>
        <a:ext cx="4749800" cy="1269999"/>
      </dsp:txXfrm>
    </dsp:sp>
    <dsp:sp modelId="{018DC261-3E78-4F79-8BFF-1C7DC998730D}">
      <dsp:nvSpPr>
        <dsp:cNvPr id="0" name=""/>
        <dsp:cNvSpPr/>
      </dsp:nvSpPr>
      <dsp:spPr>
        <a:xfrm>
          <a:off x="126999" y="2920999"/>
          <a:ext cx="1219200" cy="10159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DADE-3E16-432E-B8A0-4325557BF6B9}">
      <dsp:nvSpPr>
        <dsp:cNvPr id="0" name=""/>
        <dsp:cNvSpPr/>
      </dsp:nvSpPr>
      <dsp:spPr>
        <a:xfrm>
          <a:off x="0" y="0"/>
          <a:ext cx="5990456" cy="148542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Besucher Sonntagsmessen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2017 	rund 70 bis </a:t>
          </a:r>
          <a:r>
            <a:rPr lang="de-AT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80  </a:t>
          </a:r>
          <a:endParaRPr lang="de-AT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6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2027	30 - 40 (negativ betrachtet)   50 - 60 (positiv betrachtet)</a:t>
          </a:r>
        </a:p>
      </dsp:txBody>
      <dsp:txXfrm>
        <a:off x="1390139" y="43506"/>
        <a:ext cx="4556810" cy="1398408"/>
      </dsp:txXfrm>
    </dsp:sp>
    <dsp:sp modelId="{C627973B-C98A-41AB-A829-5E14C0D34E9C}">
      <dsp:nvSpPr>
        <dsp:cNvPr id="0" name=""/>
        <dsp:cNvSpPr/>
      </dsp:nvSpPr>
      <dsp:spPr>
        <a:xfrm>
          <a:off x="176295" y="198517"/>
          <a:ext cx="1142583" cy="108838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C3C4E-D035-469D-801B-471ADF5470BC}">
      <dsp:nvSpPr>
        <dsp:cNvPr id="0" name=""/>
        <dsp:cNvSpPr/>
      </dsp:nvSpPr>
      <dsp:spPr>
        <a:xfrm>
          <a:off x="0" y="1633963"/>
          <a:ext cx="5990456" cy="148542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Wie ändern sich Aufgaben in der Pfarre?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600" b="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durch Zusammenlegungen/Entwicklungsräume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600" b="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Bedürfnisse der Menschen innerhalb der </a:t>
          </a:r>
          <a:r>
            <a:rPr lang="de-AT" sz="1600" b="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Pfarre</a:t>
          </a:r>
          <a:endParaRPr lang="de-AT" sz="1600" b="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1390139" y="1677469"/>
        <a:ext cx="4556810" cy="1398408"/>
      </dsp:txXfrm>
    </dsp:sp>
    <dsp:sp modelId="{D3D93C15-113B-478F-BCE5-175564955AD9}">
      <dsp:nvSpPr>
        <dsp:cNvPr id="0" name=""/>
        <dsp:cNvSpPr/>
      </dsp:nvSpPr>
      <dsp:spPr>
        <a:xfrm>
          <a:off x="148542" y="1782505"/>
          <a:ext cx="1198091" cy="11883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A5850-1B17-41D8-9A2D-AFD793F8BA62}">
      <dsp:nvSpPr>
        <dsp:cNvPr id="0" name=""/>
        <dsp:cNvSpPr/>
      </dsp:nvSpPr>
      <dsp:spPr>
        <a:xfrm>
          <a:off x="0" y="3267926"/>
          <a:ext cx="5990456" cy="1485420"/>
        </a:xfrm>
        <a:prstGeom prst="roundRect">
          <a:avLst>
            <a:gd name="adj" fmla="val 1000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Die Pfarre Eichenbrunn im Jahr 2027?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gutes Miteinander, aber mit weniger Pfarrangehörigen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weiterhin </a:t>
          </a:r>
          <a:r>
            <a:rPr lang="de-AT" sz="14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LektorInnen</a:t>
          </a:r>
          <a:r>
            <a:rPr lang="de-AT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</a:t>
          </a:r>
          <a:r>
            <a:rPr lang="de-AT" sz="1400" kern="1200" dirty="0" err="1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MesnerInnen</a:t>
          </a:r>
          <a:r>
            <a:rPr lang="de-AT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, KommunionspenderInnen, Kirchenreinigung, Blumenschmuck - aber weniger </a:t>
          </a:r>
          <a:r>
            <a:rPr lang="de-AT" sz="14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Aktive insgesamt</a:t>
          </a:r>
          <a:endParaRPr lang="de-AT" sz="1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Es liegt an uns, ob und wie sich unsere Pfarre verändert!</a:t>
          </a:r>
        </a:p>
      </dsp:txBody>
      <dsp:txXfrm>
        <a:off x="1390139" y="3311432"/>
        <a:ext cx="4556810" cy="1398408"/>
      </dsp:txXfrm>
    </dsp:sp>
    <dsp:sp modelId="{3D846DA8-9995-4F77-BC39-1A28738EE81B}">
      <dsp:nvSpPr>
        <dsp:cNvPr id="0" name=""/>
        <dsp:cNvSpPr/>
      </dsp:nvSpPr>
      <dsp:spPr>
        <a:xfrm>
          <a:off x="148542" y="3416468"/>
          <a:ext cx="1198091" cy="118833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DADE-3E16-432E-B8A0-4325557BF6B9}">
      <dsp:nvSpPr>
        <dsp:cNvPr id="0" name=""/>
        <dsp:cNvSpPr/>
      </dsp:nvSpPr>
      <dsp:spPr>
        <a:xfrm>
          <a:off x="0" y="0"/>
          <a:ext cx="5774432" cy="1350405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Mitglieder der Jugendgruppe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8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2017 	47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8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2027	35</a:t>
          </a:r>
        </a:p>
      </dsp:txBody>
      <dsp:txXfrm>
        <a:off x="1289926" y="0"/>
        <a:ext cx="4484505" cy="1350405"/>
      </dsp:txXfrm>
    </dsp:sp>
    <dsp:sp modelId="{C627973B-C98A-41AB-A829-5E14C0D34E9C}">
      <dsp:nvSpPr>
        <dsp:cNvPr id="0" name=""/>
        <dsp:cNvSpPr/>
      </dsp:nvSpPr>
      <dsp:spPr>
        <a:xfrm>
          <a:off x="135040" y="135040"/>
          <a:ext cx="1154886" cy="108032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C3C4E-D035-469D-801B-471ADF5470BC}">
      <dsp:nvSpPr>
        <dsp:cNvPr id="0" name=""/>
        <dsp:cNvSpPr/>
      </dsp:nvSpPr>
      <dsp:spPr>
        <a:xfrm>
          <a:off x="0" y="1485446"/>
          <a:ext cx="5774432" cy="1350405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Wie ändern sich Aufgaben für die Jugend?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Durch weniger aktive Mitglieder kommt mehr auf den Einzelnen zu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Wir wollen Werte und Prinzipien wie Teamgeist, Eigenverantwortung und Soziales Engagement vermitteln</a:t>
          </a:r>
        </a:p>
      </dsp:txBody>
      <dsp:txXfrm>
        <a:off x="1289926" y="1485446"/>
        <a:ext cx="4484505" cy="1350405"/>
      </dsp:txXfrm>
    </dsp:sp>
    <dsp:sp modelId="{D3D93C15-113B-478F-BCE5-175564955AD9}">
      <dsp:nvSpPr>
        <dsp:cNvPr id="0" name=""/>
        <dsp:cNvSpPr/>
      </dsp:nvSpPr>
      <dsp:spPr>
        <a:xfrm>
          <a:off x="135040" y="1620487"/>
          <a:ext cx="1154886" cy="10803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A5850-1B17-41D8-9A2D-AFD793F8BA62}">
      <dsp:nvSpPr>
        <dsp:cNvPr id="0" name=""/>
        <dsp:cNvSpPr/>
      </dsp:nvSpPr>
      <dsp:spPr>
        <a:xfrm>
          <a:off x="0" y="2970893"/>
          <a:ext cx="5774432" cy="1350405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8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Die Jugend Eichenbrunn im Jahr 2027?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Wir veranstalten große Events mit großer Besucheranzahl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Alle bringen sich persönlich  ein - mit Spaß und Freude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Großer Wert wird auf Kultur &amp; Brauchtum gelegt</a:t>
          </a:r>
        </a:p>
      </dsp:txBody>
      <dsp:txXfrm>
        <a:off x="1289926" y="2970893"/>
        <a:ext cx="4484505" cy="1350405"/>
      </dsp:txXfrm>
    </dsp:sp>
    <dsp:sp modelId="{3D846DA8-9995-4F77-BC39-1A28738EE81B}">
      <dsp:nvSpPr>
        <dsp:cNvPr id="0" name=""/>
        <dsp:cNvSpPr/>
      </dsp:nvSpPr>
      <dsp:spPr>
        <a:xfrm>
          <a:off x="135040" y="3105933"/>
          <a:ext cx="1154886" cy="108032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DADE-3E16-432E-B8A0-4325557BF6B9}">
      <dsp:nvSpPr>
        <dsp:cNvPr id="0" name=""/>
        <dsp:cNvSpPr/>
      </dsp:nvSpPr>
      <dsp:spPr>
        <a:xfrm>
          <a:off x="0" y="0"/>
          <a:ext cx="6271592" cy="1384031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Akteure im VSV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2017 	ca. 30-40 Helfer bei Verschönerungs-Einsätzen und </a:t>
          </a:r>
          <a:r>
            <a:rPr lang="de-AT" sz="14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10 </a:t>
          </a:r>
          <a:r>
            <a:rPr lang="de-AT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Personen bei Traktor-Rasenmäher-Trupp und Handmäher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2027	ca. 25 Helfer bei Verschönerungs-Einsätzen und vermutlich  gleichbleibende Rasenmäher-Trupps</a:t>
          </a:r>
        </a:p>
      </dsp:txBody>
      <dsp:txXfrm>
        <a:off x="1392721" y="0"/>
        <a:ext cx="4878870" cy="1384031"/>
      </dsp:txXfrm>
    </dsp:sp>
    <dsp:sp modelId="{C627973B-C98A-41AB-A829-5E14C0D34E9C}">
      <dsp:nvSpPr>
        <dsp:cNvPr id="0" name=""/>
        <dsp:cNvSpPr/>
      </dsp:nvSpPr>
      <dsp:spPr>
        <a:xfrm>
          <a:off x="138403" y="138403"/>
          <a:ext cx="1254318" cy="11072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C3C4E-D035-469D-801B-471ADF5470BC}">
      <dsp:nvSpPr>
        <dsp:cNvPr id="0" name=""/>
        <dsp:cNvSpPr/>
      </dsp:nvSpPr>
      <dsp:spPr>
        <a:xfrm>
          <a:off x="0" y="1522435"/>
          <a:ext cx="6271592" cy="1384031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Wie ändern sich Aufgaben für den VSV?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Gemeinde kann immer weniger allgemeine Aufgaben leisten - im Gegenzug werden die freiwilligen Helfer weniger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öffentliche Flächen und nicht gepflegte Privatflächen werden mehr</a:t>
          </a:r>
        </a:p>
      </dsp:txBody>
      <dsp:txXfrm>
        <a:off x="1392721" y="1522435"/>
        <a:ext cx="4878870" cy="1384031"/>
      </dsp:txXfrm>
    </dsp:sp>
    <dsp:sp modelId="{D3D93C15-113B-478F-BCE5-175564955AD9}">
      <dsp:nvSpPr>
        <dsp:cNvPr id="0" name=""/>
        <dsp:cNvSpPr/>
      </dsp:nvSpPr>
      <dsp:spPr>
        <a:xfrm>
          <a:off x="138403" y="1660838"/>
          <a:ext cx="1254318" cy="11072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A5850-1B17-41D8-9A2D-AFD793F8BA62}">
      <dsp:nvSpPr>
        <dsp:cNvPr id="0" name=""/>
        <dsp:cNvSpPr/>
      </dsp:nvSpPr>
      <dsp:spPr>
        <a:xfrm>
          <a:off x="0" y="3044870"/>
          <a:ext cx="6271592" cy="1384031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6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Der VSV Eichenbrunn im Jahr 2027?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2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Wir veranstalten </a:t>
          </a:r>
          <a:r>
            <a:rPr lang="de-AT" sz="1200" kern="120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alljährlich </a:t>
          </a:r>
          <a:r>
            <a:rPr lang="de-AT" sz="12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ein großes Event (Kellerfest oder Christbaumwerfen oder ?) = </a:t>
          </a:r>
          <a:r>
            <a:rPr lang="de-AT" sz="12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BELEBEN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2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Wir betreuen weiterhin öffentliche Flächen = </a:t>
          </a:r>
          <a:r>
            <a:rPr lang="de-AT" sz="12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VERSCHÖNERN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200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Wir haben ein Vereinshaus (mit Lagerräumen)  und  einen Veranstaltungssaal  = </a:t>
          </a:r>
          <a:r>
            <a:rPr lang="de-AT" sz="1200" b="1" kern="1200" dirty="0">
              <a:solidFill>
                <a:schemeClr val="tx1"/>
              </a:solidFill>
              <a:latin typeface="Calibri"/>
              <a:ea typeface="+mn-ea"/>
              <a:cs typeface="+mn-cs"/>
            </a:rPr>
            <a:t>GESTALTEN</a:t>
          </a:r>
        </a:p>
      </dsp:txBody>
      <dsp:txXfrm>
        <a:off x="1392721" y="3044870"/>
        <a:ext cx="4878870" cy="1384031"/>
      </dsp:txXfrm>
    </dsp:sp>
    <dsp:sp modelId="{3D846DA8-9995-4F77-BC39-1A28738EE81B}">
      <dsp:nvSpPr>
        <dsp:cNvPr id="0" name=""/>
        <dsp:cNvSpPr/>
      </dsp:nvSpPr>
      <dsp:spPr>
        <a:xfrm>
          <a:off x="138403" y="3183273"/>
          <a:ext cx="1254318" cy="110722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86A26D-589E-42E0-A1A3-B810F4BF0DD6}">
      <dsp:nvSpPr>
        <dsp:cNvPr id="0" name=""/>
        <dsp:cNvSpPr/>
      </dsp:nvSpPr>
      <dsp:spPr>
        <a:xfrm>
          <a:off x="0" y="0"/>
          <a:ext cx="6559624" cy="1265147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000" kern="1200" dirty="0"/>
            <a:t>Aktive Mitglieder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800" kern="1200" dirty="0"/>
            <a:t>2017 - rund 40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800" kern="1200" dirty="0"/>
            <a:t>2027 - geschätzt 30 - 35 aktive</a:t>
          </a:r>
        </a:p>
      </dsp:txBody>
      <dsp:txXfrm>
        <a:off x="1438439" y="0"/>
        <a:ext cx="5121184" cy="1265147"/>
      </dsp:txXfrm>
    </dsp:sp>
    <dsp:sp modelId="{0FEC00C9-755D-431E-A174-1E3A6B78E5D1}">
      <dsp:nvSpPr>
        <dsp:cNvPr id="0" name=""/>
        <dsp:cNvSpPr/>
      </dsp:nvSpPr>
      <dsp:spPr>
        <a:xfrm>
          <a:off x="126514" y="126514"/>
          <a:ext cx="1311924" cy="101211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E654DC-D809-4AC7-81B9-BF9E821F9555}">
      <dsp:nvSpPr>
        <dsp:cNvPr id="0" name=""/>
        <dsp:cNvSpPr/>
      </dsp:nvSpPr>
      <dsp:spPr>
        <a:xfrm>
          <a:off x="0" y="1391662"/>
          <a:ext cx="6559624" cy="1265147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000" kern="1200" dirty="0"/>
            <a:t>Was wird sich ändern?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600" kern="1200"/>
            <a:t>Verantwortung und Aufgaben auf weniger verteilt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600" kern="1200"/>
            <a:t>Miteinander der Generationen wird wichtiger</a:t>
          </a:r>
        </a:p>
      </dsp:txBody>
      <dsp:txXfrm>
        <a:off x="1438439" y="1391662"/>
        <a:ext cx="5121184" cy="1265147"/>
      </dsp:txXfrm>
    </dsp:sp>
    <dsp:sp modelId="{ECA7BC18-BF03-4263-8AB1-EE90EF3D30B8}">
      <dsp:nvSpPr>
        <dsp:cNvPr id="0" name=""/>
        <dsp:cNvSpPr/>
      </dsp:nvSpPr>
      <dsp:spPr>
        <a:xfrm>
          <a:off x="126514" y="1518177"/>
          <a:ext cx="1311924" cy="10121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1B3288-9E3B-41EB-9250-E1C996182C3A}">
      <dsp:nvSpPr>
        <dsp:cNvPr id="0" name=""/>
        <dsp:cNvSpPr/>
      </dsp:nvSpPr>
      <dsp:spPr>
        <a:xfrm>
          <a:off x="0" y="2783324"/>
          <a:ext cx="6559624" cy="1265147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2000" kern="1200" dirty="0"/>
            <a:t>Wie schaut OME in Zukunft aus?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600" kern="1200"/>
            <a:t>Alters-Durchschnitt sicher höher als jetzt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600" kern="1200" dirty="0"/>
            <a:t>gleiche Uniformen - aber andere/r </a:t>
          </a:r>
          <a:r>
            <a:rPr lang="de-AT" sz="1600" kern="1200" dirty="0" err="1"/>
            <a:t>KapellmeisterIN</a:t>
          </a:r>
          <a:endParaRPr lang="de-AT" sz="1600" kern="1200" dirty="0"/>
        </a:p>
      </dsp:txBody>
      <dsp:txXfrm>
        <a:off x="1438439" y="2783324"/>
        <a:ext cx="5121184" cy="1265147"/>
      </dsp:txXfrm>
    </dsp:sp>
    <dsp:sp modelId="{16311B32-B59B-4485-BDFA-BD3D00FEE5A9}">
      <dsp:nvSpPr>
        <dsp:cNvPr id="0" name=""/>
        <dsp:cNvSpPr/>
      </dsp:nvSpPr>
      <dsp:spPr>
        <a:xfrm>
          <a:off x="126514" y="2909839"/>
          <a:ext cx="1311924" cy="10121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311907-3933-4B24-AFCD-D4BBDF7FDA54}">
      <dsp:nvSpPr>
        <dsp:cNvPr id="0" name=""/>
        <dsp:cNvSpPr/>
      </dsp:nvSpPr>
      <dsp:spPr>
        <a:xfrm>
          <a:off x="0" y="0"/>
          <a:ext cx="6775648" cy="1265147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700" kern="1200"/>
            <a:t>Anzahl der Jäger in Eichenbrunn 2017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600" kern="1200" dirty="0"/>
            <a:t>Aktuell 10  Jäger</a:t>
          </a:r>
        </a:p>
      </dsp:txBody>
      <dsp:txXfrm>
        <a:off x="1481644" y="0"/>
        <a:ext cx="5294003" cy="1265147"/>
      </dsp:txXfrm>
    </dsp:sp>
    <dsp:sp modelId="{01D78B94-D0CC-4C1F-877E-6D5A4DBFCEC9}">
      <dsp:nvSpPr>
        <dsp:cNvPr id="0" name=""/>
        <dsp:cNvSpPr/>
      </dsp:nvSpPr>
      <dsp:spPr>
        <a:xfrm>
          <a:off x="126514" y="126514"/>
          <a:ext cx="1355129" cy="10121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0E6EA1-288C-446F-AA3F-9298486B6E83}">
      <dsp:nvSpPr>
        <dsp:cNvPr id="0" name=""/>
        <dsp:cNvSpPr/>
      </dsp:nvSpPr>
      <dsp:spPr>
        <a:xfrm>
          <a:off x="0" y="1391662"/>
          <a:ext cx="6775648" cy="1265147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700" kern="1200" dirty="0" err="1"/>
            <a:t>Wieviele</a:t>
          </a:r>
          <a:r>
            <a:rPr lang="de-AT" sz="1700" kern="1200" dirty="0"/>
            <a:t> Jäger 2027?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600" kern="1200" dirty="0"/>
            <a:t>sicher noch weniger, Nachwuchs fehlt</a:t>
          </a:r>
        </a:p>
      </dsp:txBody>
      <dsp:txXfrm>
        <a:off x="1481644" y="1391662"/>
        <a:ext cx="5294003" cy="1265147"/>
      </dsp:txXfrm>
    </dsp:sp>
    <dsp:sp modelId="{DC17DD70-DAAF-4662-8FFD-B0DFFF19E665}">
      <dsp:nvSpPr>
        <dsp:cNvPr id="0" name=""/>
        <dsp:cNvSpPr/>
      </dsp:nvSpPr>
      <dsp:spPr>
        <a:xfrm>
          <a:off x="126514" y="1518177"/>
          <a:ext cx="1355129" cy="10121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5A6B5-5646-48EF-ABB5-646E92C9B91D}">
      <dsp:nvSpPr>
        <dsp:cNvPr id="0" name=""/>
        <dsp:cNvSpPr/>
      </dsp:nvSpPr>
      <dsp:spPr>
        <a:xfrm>
          <a:off x="0" y="2783324"/>
          <a:ext cx="6775648" cy="1265147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700" kern="1200"/>
            <a:t>Die Zukunft der Jagd in Eichenbrunn?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/>
            <a:t>noch weniger Niederwild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/>
            <a:t>mehr Raubwild und Wildschweine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400" kern="1200" dirty="0"/>
            <a:t>noch mehr Leute in Wald und Natur unterwegs/Konflikte</a:t>
          </a:r>
          <a:endParaRPr lang="de-AT" sz="1300" kern="1200" dirty="0"/>
        </a:p>
      </dsp:txBody>
      <dsp:txXfrm>
        <a:off x="1481644" y="2783324"/>
        <a:ext cx="5294003" cy="1265147"/>
      </dsp:txXfrm>
    </dsp:sp>
    <dsp:sp modelId="{C294B290-88B8-4E91-B114-8AA17D3A4870}">
      <dsp:nvSpPr>
        <dsp:cNvPr id="0" name=""/>
        <dsp:cNvSpPr/>
      </dsp:nvSpPr>
      <dsp:spPr>
        <a:xfrm>
          <a:off x="126514" y="2909839"/>
          <a:ext cx="1355129" cy="101211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BDADE-3E16-432E-B8A0-4325557BF6B9}">
      <dsp:nvSpPr>
        <dsp:cNvPr id="0" name=""/>
        <dsp:cNvSpPr/>
      </dsp:nvSpPr>
      <dsp:spPr>
        <a:xfrm>
          <a:off x="0" y="0"/>
          <a:ext cx="6134471" cy="13263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700" kern="1200"/>
            <a:t>Mitgliederstand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800" kern="1200"/>
            <a:t>2017 	rund 20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800" kern="1200" dirty="0"/>
            <a:t>2027	</a:t>
          </a:r>
          <a:r>
            <a:rPr lang="de-AT" sz="1800" kern="1200" dirty="0" smtClean="0"/>
            <a:t>	etwas </a:t>
          </a:r>
          <a:r>
            <a:rPr lang="de-AT" sz="1800" kern="1200" dirty="0"/>
            <a:t>weniger</a:t>
          </a:r>
        </a:p>
      </dsp:txBody>
      <dsp:txXfrm>
        <a:off x="1372673" y="0"/>
        <a:ext cx="4761798" cy="1326372"/>
      </dsp:txXfrm>
    </dsp:sp>
    <dsp:sp modelId="{C627973B-C98A-41AB-A829-5E14C0D34E9C}">
      <dsp:nvSpPr>
        <dsp:cNvPr id="0" name=""/>
        <dsp:cNvSpPr/>
      </dsp:nvSpPr>
      <dsp:spPr>
        <a:xfrm>
          <a:off x="174200" y="129115"/>
          <a:ext cx="1170052" cy="106814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C3C4E-D035-469D-801B-471ADF5470BC}">
      <dsp:nvSpPr>
        <dsp:cNvPr id="0" name=""/>
        <dsp:cNvSpPr/>
      </dsp:nvSpPr>
      <dsp:spPr>
        <a:xfrm>
          <a:off x="0" y="1472151"/>
          <a:ext cx="6134471" cy="1457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700" kern="1200"/>
            <a:t>Wie ändern sich Aufgaben?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800" kern="1200"/>
            <a:t>kaum Änderungen zu erwarten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AT" sz="1800" kern="1200"/>
            <a:t>kirchliche Feste werden weiter verschönert</a:t>
          </a:r>
        </a:p>
      </dsp:txBody>
      <dsp:txXfrm>
        <a:off x="1372673" y="1472151"/>
        <a:ext cx="4761798" cy="1457792"/>
      </dsp:txXfrm>
    </dsp:sp>
    <dsp:sp modelId="{D3D93C15-113B-478F-BCE5-175564955AD9}">
      <dsp:nvSpPr>
        <dsp:cNvPr id="0" name=""/>
        <dsp:cNvSpPr/>
      </dsp:nvSpPr>
      <dsp:spPr>
        <a:xfrm>
          <a:off x="145779" y="1617930"/>
          <a:ext cx="1226894" cy="116623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9000" b="-19000"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EA5850-1B17-41D8-9A2D-AFD793F8BA62}">
      <dsp:nvSpPr>
        <dsp:cNvPr id="0" name=""/>
        <dsp:cNvSpPr/>
      </dsp:nvSpPr>
      <dsp:spPr>
        <a:xfrm>
          <a:off x="0" y="3075722"/>
          <a:ext cx="6134471" cy="14577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900" kern="1200" dirty="0"/>
            <a:t>Der Chor im Jahr 2027?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AT" sz="1900" kern="1200" dirty="0"/>
            <a:t>. verstärkt sollen </a:t>
          </a:r>
          <a:r>
            <a:rPr lang="de-AT" sz="1900" kern="1200" dirty="0" smtClean="0"/>
            <a:t>junge </a:t>
          </a:r>
          <a:r>
            <a:rPr lang="de-AT" sz="1900" kern="1200" dirty="0" err="1" smtClean="0"/>
            <a:t>SängerInnen</a:t>
          </a:r>
          <a:r>
            <a:rPr lang="de-AT" sz="1900" kern="1200" dirty="0" smtClean="0"/>
            <a:t> </a:t>
          </a:r>
          <a:r>
            <a:rPr lang="de-AT" sz="1900" kern="1200" dirty="0"/>
            <a:t>angesprochen werden</a:t>
          </a:r>
        </a:p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AT" sz="1900" kern="1200" dirty="0"/>
        </a:p>
      </dsp:txBody>
      <dsp:txXfrm>
        <a:off x="1372673" y="3075722"/>
        <a:ext cx="4761798" cy="1457792"/>
      </dsp:txXfrm>
    </dsp:sp>
    <dsp:sp modelId="{3D846DA8-9995-4F77-BC39-1A28738EE81B}">
      <dsp:nvSpPr>
        <dsp:cNvPr id="0" name=""/>
        <dsp:cNvSpPr/>
      </dsp:nvSpPr>
      <dsp:spPr>
        <a:xfrm>
          <a:off x="145779" y="3221502"/>
          <a:ext cx="1226894" cy="116623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9D9E4-0104-4E0C-AF9E-C20A89CE344E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09A79-920C-4FEC-8CB8-E41AA8C5996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56481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09A79-920C-4FEC-8CB8-E41AA8C5996A}" type="slidenum">
              <a:rPr lang="de-AT" smtClean="0"/>
              <a:pPr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358060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gerundetes Rechtec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Abgerundetes Rechteck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20" name="Untertitel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e-DE" smtClean="0"/>
              <a:t>Formatvorlage des Untertitelmasters durch Klicken bearbeiten</a:t>
            </a:r>
            <a:endParaRPr kumimoji="0" lang="en-US"/>
          </a:p>
        </p:txBody>
      </p:sp>
      <p:sp>
        <p:nvSpPr>
          <p:cNvPr id="19" name="Datumsplatzhalt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3756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bgerundetes Rechteck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Eine Ecke des Rechtecks abrunden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e-DE" smtClean="0"/>
              <a:t>Bild durch Klicken auf Symbol hinzufügen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bgerundetes Rechteck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Abgerundetes Rechteck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de-DE" smtClean="0"/>
              <a:t>Textmasterformate durch Klicken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14991"/>
            <a:ext cx="822598" cy="55435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708" y="332656"/>
            <a:ext cx="613643" cy="31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2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Abgerundetes Rechteck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elplatzhalt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de-DE" smtClean="0"/>
              <a:t>Textmasterformate durch Klicken bearbeiten</a:t>
            </a:r>
          </a:p>
          <a:p>
            <a:pPr lvl="1" eaLnBrk="1" latinLnBrk="0" hangingPunct="1"/>
            <a:r>
              <a:rPr kumimoji="0" lang="de-DE" smtClean="0"/>
              <a:t>Zweite Ebene</a:t>
            </a:r>
          </a:p>
          <a:p>
            <a:pPr lvl="2" eaLnBrk="1" latinLnBrk="0" hangingPunct="1"/>
            <a:r>
              <a:rPr kumimoji="0" lang="de-DE" smtClean="0"/>
              <a:t>Dritte Ebene</a:t>
            </a:r>
          </a:p>
          <a:p>
            <a:pPr lvl="3" eaLnBrk="1" latinLnBrk="0" hangingPunct="1"/>
            <a:r>
              <a:rPr kumimoji="0" lang="de-DE" smtClean="0"/>
              <a:t>Vierte Ebene</a:t>
            </a:r>
          </a:p>
          <a:p>
            <a:pPr lvl="4" eaLnBrk="1" latinLnBrk="0" hangingPunct="1"/>
            <a:r>
              <a:rPr kumimoji="0" lang="de-DE" smtClean="0"/>
              <a:t>Fünfte Ebene</a:t>
            </a:r>
            <a:endParaRPr kumimoji="0" lang="en-US"/>
          </a:p>
        </p:txBody>
      </p:sp>
      <p:sp>
        <p:nvSpPr>
          <p:cNvPr id="25" name="Datumsplatzhalt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63A2538-479F-4941-8A4E-742BB1995745}" type="datetimeFigureOut">
              <a:rPr lang="de-AT" smtClean="0"/>
              <a:pPr/>
              <a:t>11.06.2017</a:t>
            </a:fld>
            <a:endParaRPr lang="de-AT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AAB91285-9DD8-4E29-90E9-490EE75AABDA}" type="slidenum">
              <a:rPr lang="de-AT" smtClean="0"/>
              <a:pPr/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2" r:id="rId9"/>
    <p:sldLayoutId id="2147483673" r:id="rId10"/>
    <p:sldLayoutId id="2147483669" r:id="rId11"/>
    <p:sldLayoutId id="2147483670" r:id="rId12"/>
    <p:sldLayoutId id="2147483671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6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7.jpeg"/><Relationship Id="rId7" Type="http://schemas.openxmlformats.org/officeDocument/2006/relationships/diagramColors" Target="../diagrams/colors7.xml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at/url?sa=i&amp;rct=j&amp;q=&amp;esrc=s&amp;source=images&amp;cd=&amp;cad=rja&amp;uact=8&amp;ved=0ahUKEwii17Ha-Y3SAhXBsxQKHSAGD7wQjRwIBw&amp;url=http://www.kulturvernetzung.at/de/viertelfestival/&amp;bvm=bv.146786187,d.bGs&amp;psig=AFQjCNGF-LW1p2tyTG_uGg-gXb8Cee6GGg&amp;ust=1487105442178525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5" Type="http://schemas.openxmlformats.org/officeDocument/2006/relationships/image" Target="../media/image3.gif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at/url?sa=i&amp;rct=j&amp;q=&amp;esrc=s&amp;source=images&amp;cd=&amp;cad=rja&amp;uact=8&amp;ved=0ahUKEwii17Ha-Y3SAhXBsxQKHSAGD7wQjRwIBw&amp;url=http://www.kulturvernetzung.at/de/viertelfestival/&amp;bvm=bv.146786187,d.bGs&amp;psig=AFQjCNGF-LW1p2tyTG_uGg-gXb8Cee6GGg&amp;ust=1487105442178525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gif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at/url?sa=i&amp;rct=j&amp;q=&amp;esrc=s&amp;source=images&amp;cd=&amp;cad=rja&amp;uact=8&amp;ved=0ahUKEwii17Ha-Y3SAhXBsxQKHSAGD7wQjRwIBw&amp;url=http://www.kulturvernetzung.at/de/viertelfestival/&amp;bvm=bv.146786187,d.bGs&amp;psig=AFQjCNGF-LW1p2tyTG_uGg-gXb8Cee6GGg&amp;ust=1487105442178525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eg"/><Relationship Id="rId5" Type="http://schemas.openxmlformats.org/officeDocument/2006/relationships/image" Target="../media/image7.jpeg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01040" y="3789040"/>
            <a:ext cx="7772400" cy="796070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 </a:t>
            </a:r>
            <a:br>
              <a:rPr lang="de-AT" dirty="0" smtClean="0"/>
            </a:br>
            <a:r>
              <a:rPr lang="de-AT" dirty="0" smtClean="0"/>
              <a:t>„HAUSBESETZUNG“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722376" y="4653136"/>
            <a:ext cx="7772400" cy="1028700"/>
          </a:xfrm>
        </p:spPr>
        <p:txBody>
          <a:bodyPr/>
          <a:lstStyle/>
          <a:p>
            <a:r>
              <a:rPr lang="de-AT" sz="4400" dirty="0" smtClean="0"/>
              <a:t>Eichenbrunn vorm Haus</a:t>
            </a:r>
          </a:p>
          <a:p>
            <a:endParaRPr lang="de-AT" dirty="0"/>
          </a:p>
        </p:txBody>
      </p:sp>
      <p:pic>
        <p:nvPicPr>
          <p:cNvPr id="4" name="Grafik 3" descr="Eiche_klein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6745568" y="5373216"/>
            <a:ext cx="1703836" cy="88468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21" y="571491"/>
            <a:ext cx="3645147" cy="100811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548680"/>
            <a:ext cx="406975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6516216" y="6244660"/>
            <a:ext cx="23094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200" dirty="0" smtClean="0">
                <a:latin typeface="Arial Narrow" panose="020B0606020202030204" pitchFamily="34" charset="0"/>
              </a:rPr>
              <a:t>Verschönerungsverein Eichenbrunn</a:t>
            </a:r>
            <a:endParaRPr lang="de-AT" sz="1200" dirty="0"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183880" cy="1051560"/>
          </a:xfrm>
        </p:spPr>
        <p:txBody>
          <a:bodyPr/>
          <a:lstStyle/>
          <a:p>
            <a:r>
              <a:rPr lang="de-AT" dirty="0" smtClean="0"/>
              <a:t>Wer ist überhaupt da???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graphicFrame>
        <p:nvGraphicFramePr>
          <p:cNvPr id="7" name="Tabelle 6"/>
          <p:cNvGraphicFramePr>
            <a:graphicFrameLocks noGrp="1"/>
          </p:cNvGraphicFramePr>
          <p:nvPr/>
        </p:nvGraphicFramePr>
        <p:xfrm>
          <a:off x="1331640" y="2060848"/>
          <a:ext cx="6096000" cy="346880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168352"/>
                <a:gridCol w="1512168"/>
                <a:gridCol w="1415480"/>
              </a:tblGrid>
              <a:tr h="760028">
                <a:tc>
                  <a:txBody>
                    <a:bodyPr/>
                    <a:lstStyle/>
                    <a:p>
                      <a:r>
                        <a:rPr lang="de-AT" dirty="0" smtClean="0"/>
                        <a:t>Berufstätig und von 8 – 17 Uhr meist auswärts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Ca. 180 Personen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51 %</a:t>
                      </a:r>
                      <a:endParaRPr lang="de-AT" dirty="0"/>
                    </a:p>
                  </a:txBody>
                  <a:tcPr/>
                </a:tc>
              </a:tr>
              <a:tr h="760028">
                <a:tc>
                  <a:txBody>
                    <a:bodyPr/>
                    <a:lstStyle/>
                    <a:p>
                      <a:r>
                        <a:rPr lang="de-AT" dirty="0" smtClean="0"/>
                        <a:t>Schüler, Kindergartenkinder, Lehrer, Halbtagskräfte – von ca. 8 – 14 Uhr weg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Ca. 45 Personen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13 %</a:t>
                      </a:r>
                      <a:endParaRPr lang="de-AT" dirty="0"/>
                    </a:p>
                  </a:txBody>
                  <a:tcPr/>
                </a:tc>
              </a:tr>
              <a:tr h="760028">
                <a:tc>
                  <a:txBody>
                    <a:bodyPr/>
                    <a:lstStyle/>
                    <a:p>
                      <a:r>
                        <a:rPr lang="de-AT" dirty="0" smtClean="0"/>
                        <a:t>Nur am Wochenende da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Ca. 15 Personen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 4 %</a:t>
                      </a:r>
                      <a:endParaRPr lang="de-AT" dirty="0"/>
                    </a:p>
                  </a:txBody>
                  <a:tcPr/>
                </a:tc>
              </a:tr>
              <a:tr h="760028">
                <a:tc>
                  <a:txBody>
                    <a:bodyPr/>
                    <a:lstStyle/>
                    <a:p>
                      <a:r>
                        <a:rPr lang="de-AT" dirty="0" smtClean="0"/>
                        <a:t>Zumeist immer daheim (</a:t>
                      </a:r>
                      <a:r>
                        <a:rPr lang="de-AT" dirty="0" err="1" smtClean="0"/>
                        <a:t>Pensionisten</a:t>
                      </a:r>
                      <a:r>
                        <a:rPr lang="de-AT" dirty="0" smtClean="0"/>
                        <a:t>, Babys)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Ca. 110 Personen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32 %</a:t>
                      </a:r>
                      <a:endParaRPr lang="de-A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58203" y="626411"/>
            <a:ext cx="8183880" cy="720080"/>
          </a:xfrm>
        </p:spPr>
        <p:txBody>
          <a:bodyPr/>
          <a:lstStyle/>
          <a:p>
            <a:r>
              <a:rPr lang="de-AT" dirty="0" smtClean="0"/>
              <a:t>Vereinsleben in Eichenbrunn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20854711">
            <a:off x="454481" y="1489325"/>
            <a:ext cx="2135729" cy="78047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/>
              <a:t>Feuerwehr</a:t>
            </a:r>
            <a:endParaRPr lang="de-AT" dirty="0"/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428985397"/>
              </p:ext>
            </p:extLst>
          </p:nvPr>
        </p:nvGraphicFramePr>
        <p:xfrm>
          <a:off x="2411760" y="1772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92522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88832" cy="648072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Vereinsleben in Eichenbrunn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20897279">
            <a:off x="592183" y="1532708"/>
            <a:ext cx="1964965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/>
              <a:t>PFARRE</a:t>
            </a:r>
            <a:endParaRPr lang="de-AT" dirty="0"/>
          </a:p>
        </p:txBody>
      </p:sp>
      <p:graphicFrame>
        <p:nvGraphicFramePr>
          <p:cNvPr id="8" name="Diagramm 7"/>
          <p:cNvGraphicFramePr/>
          <p:nvPr>
            <p:extLst>
              <p:ext uri="{D42A27DB-BD31-4B8C-83A1-F6EECF244321}">
                <p14:modId xmlns:p14="http://schemas.microsoft.com/office/powerpoint/2010/main" val="28081042"/>
              </p:ext>
            </p:extLst>
          </p:nvPr>
        </p:nvGraphicFramePr>
        <p:xfrm>
          <a:off x="2699792" y="1556792"/>
          <a:ext cx="5990456" cy="4753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88832" cy="648072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Vereinsleben in Eichenbrunn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20632521">
            <a:off x="456878" y="1599467"/>
            <a:ext cx="1964965" cy="72008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>
                <a:solidFill>
                  <a:schemeClr val="tx1"/>
                </a:solidFill>
              </a:rPr>
              <a:t>JUGEND</a:t>
            </a:r>
            <a:endParaRPr lang="de-AT" dirty="0">
              <a:solidFill>
                <a:schemeClr val="tx1"/>
              </a:solidFill>
            </a:endParaRPr>
          </a:p>
        </p:txBody>
      </p:sp>
      <p:graphicFrame>
        <p:nvGraphicFramePr>
          <p:cNvPr id="7" name="Diagramm 6"/>
          <p:cNvGraphicFramePr/>
          <p:nvPr/>
        </p:nvGraphicFramePr>
        <p:xfrm>
          <a:off x="2771800" y="1556792"/>
          <a:ext cx="5774432" cy="4321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146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88832" cy="648072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Vereinsleben in Eichenbrunn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20632521">
            <a:off x="456878" y="1599467"/>
            <a:ext cx="1964965" cy="72008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/>
              <a:t>VSV</a:t>
            </a:r>
            <a:endParaRPr lang="de-AT" dirty="0"/>
          </a:p>
        </p:txBody>
      </p:sp>
      <p:graphicFrame>
        <p:nvGraphicFramePr>
          <p:cNvPr id="8" name="Diagramm 7"/>
          <p:cNvGraphicFramePr/>
          <p:nvPr/>
        </p:nvGraphicFramePr>
        <p:xfrm>
          <a:off x="2411760" y="1556792"/>
          <a:ext cx="6271592" cy="44289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146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88832" cy="648072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Vereinsleben in Eichenbrunn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20632521">
            <a:off x="528886" y="1311434"/>
            <a:ext cx="1964965" cy="720080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/>
              <a:t>OME</a:t>
            </a:r>
            <a:endParaRPr lang="de-AT" dirty="0"/>
          </a:p>
        </p:txBody>
      </p:sp>
      <p:graphicFrame>
        <p:nvGraphicFramePr>
          <p:cNvPr id="11" name="Diagramm 10"/>
          <p:cNvGraphicFramePr/>
          <p:nvPr/>
        </p:nvGraphicFramePr>
        <p:xfrm>
          <a:off x="2123728" y="1772816"/>
          <a:ext cx="6559624" cy="40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146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88832" cy="648072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Vereinsleben in Eichenbrunn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20632521">
            <a:off x="528886" y="1311434"/>
            <a:ext cx="1964965" cy="720080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/>
              <a:t>JAGD</a:t>
            </a:r>
            <a:endParaRPr lang="de-AT" dirty="0"/>
          </a:p>
        </p:txBody>
      </p:sp>
      <p:graphicFrame>
        <p:nvGraphicFramePr>
          <p:cNvPr id="7" name="Diagramm 6"/>
          <p:cNvGraphicFramePr/>
          <p:nvPr/>
        </p:nvGraphicFramePr>
        <p:xfrm>
          <a:off x="1828800" y="1828800"/>
          <a:ext cx="6775648" cy="40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146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476672"/>
            <a:ext cx="7488832" cy="648072"/>
          </a:xfrm>
        </p:spPr>
        <p:txBody>
          <a:bodyPr>
            <a:normAutofit fontScale="90000"/>
          </a:bodyPr>
          <a:lstStyle/>
          <a:p>
            <a:r>
              <a:rPr lang="de-AT" dirty="0" smtClean="0"/>
              <a:t>Vereinsleben in Eichenbrunn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 rot="20632521">
            <a:off x="528886" y="1311434"/>
            <a:ext cx="1964965" cy="720080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/>
              <a:t>CHOR</a:t>
            </a:r>
            <a:endParaRPr lang="de-AT" dirty="0"/>
          </a:p>
        </p:txBody>
      </p:sp>
      <p:graphicFrame>
        <p:nvGraphicFramePr>
          <p:cNvPr id="8" name="Diagramm 7"/>
          <p:cNvGraphicFramePr/>
          <p:nvPr/>
        </p:nvGraphicFramePr>
        <p:xfrm>
          <a:off x="2483768" y="1268760"/>
          <a:ext cx="6134472" cy="45373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31465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0"/>
            <a:ext cx="8183880" cy="1051560"/>
          </a:xfrm>
        </p:spPr>
        <p:txBody>
          <a:bodyPr/>
          <a:lstStyle/>
          <a:p>
            <a:r>
              <a:rPr lang="de-AT" dirty="0" smtClean="0"/>
              <a:t>JUGEND – Online-Befragung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8" name="Grafik 7" descr="Frage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1052736"/>
            <a:ext cx="5555816" cy="509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0"/>
            <a:ext cx="8183880" cy="1051560"/>
          </a:xfrm>
        </p:spPr>
        <p:txBody>
          <a:bodyPr/>
          <a:lstStyle/>
          <a:p>
            <a:r>
              <a:rPr lang="de-AT" dirty="0" smtClean="0"/>
              <a:t>JUGEND – Online-Befragung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7" name="Grafik 6" descr="Frage 2 welche Wohnfor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91680" y="1052736"/>
            <a:ext cx="5443482" cy="5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220072" y="2060848"/>
            <a:ext cx="3466728" cy="3528392"/>
          </a:xfrm>
        </p:spPr>
        <p:txBody>
          <a:bodyPr>
            <a:normAutofit/>
          </a:bodyPr>
          <a:lstStyle/>
          <a:p>
            <a:r>
              <a:rPr lang="de-AT" sz="3200" dirty="0" smtClean="0">
                <a:solidFill>
                  <a:srgbClr val="FF0000"/>
                </a:solidFill>
              </a:rPr>
              <a:t>HISTORISCHE FOTOS </a:t>
            </a:r>
            <a:r>
              <a:rPr lang="de-AT" sz="4400" dirty="0" smtClean="0">
                <a:solidFill>
                  <a:srgbClr val="FF0000"/>
                </a:solidFill>
              </a:rPr>
              <a:t>sammeln</a:t>
            </a:r>
            <a:br>
              <a:rPr lang="de-AT" sz="4400" dirty="0" smtClean="0">
                <a:solidFill>
                  <a:srgbClr val="FF0000"/>
                </a:solidFill>
              </a:rPr>
            </a:b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7" name="Inhaltsplatzhalter 7" descr="Eichenbrunn45_1938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755575" y="947672"/>
            <a:ext cx="4306391" cy="435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0"/>
            <a:ext cx="8183880" cy="1051560"/>
          </a:xfrm>
        </p:spPr>
        <p:txBody>
          <a:bodyPr/>
          <a:lstStyle/>
          <a:p>
            <a:r>
              <a:rPr lang="de-AT" dirty="0" smtClean="0"/>
              <a:t>JUGEND – Online-Befragung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8" name="Grafik 7" descr="Frage 3 warum nicht in Eichenbrun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1052736"/>
            <a:ext cx="5180094" cy="561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0"/>
            <a:ext cx="8183880" cy="1051560"/>
          </a:xfrm>
        </p:spPr>
        <p:txBody>
          <a:bodyPr/>
          <a:lstStyle/>
          <a:p>
            <a:r>
              <a:rPr lang="de-AT" dirty="0" smtClean="0"/>
              <a:t>JUGEND – Online-Befragung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7" name="Grafik 6" descr="Frage 4 was sollte gemacht werde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1052736"/>
            <a:ext cx="5328592" cy="5470765"/>
          </a:xfrm>
          <a:prstGeom prst="rect">
            <a:avLst/>
          </a:prstGeom>
        </p:spPr>
      </p:pic>
      <p:sp>
        <p:nvSpPr>
          <p:cNvPr id="9" name="Pfeil nach unten 8"/>
          <p:cNvSpPr/>
          <p:nvPr/>
        </p:nvSpPr>
        <p:spPr>
          <a:xfrm rot="1725424">
            <a:off x="3277969" y="3868816"/>
            <a:ext cx="201252" cy="6590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Pfeil nach unten 9"/>
          <p:cNvSpPr/>
          <p:nvPr/>
        </p:nvSpPr>
        <p:spPr>
          <a:xfrm rot="2239014">
            <a:off x="4709795" y="4423570"/>
            <a:ext cx="213378" cy="7642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0"/>
            <a:ext cx="8183880" cy="1051560"/>
          </a:xfrm>
        </p:spPr>
        <p:txBody>
          <a:bodyPr/>
          <a:lstStyle/>
          <a:p>
            <a:r>
              <a:rPr lang="de-AT" dirty="0" smtClean="0"/>
              <a:t>JUGEND – Online-Befragung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8" name="Grafik 7" descr="Frage 5 Eichenbrunn i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980728"/>
            <a:ext cx="6120680" cy="539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0"/>
            <a:ext cx="8183880" cy="1051560"/>
          </a:xfrm>
        </p:spPr>
        <p:txBody>
          <a:bodyPr/>
          <a:lstStyle/>
          <a:p>
            <a:r>
              <a:rPr lang="de-AT" dirty="0" smtClean="0"/>
              <a:t>JUGEND – Online-Befragung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9" name="Grafik 8" descr="Frage 6 Was schätzt du an Eichenbrun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3648" y="1052736"/>
            <a:ext cx="5976664" cy="5644438"/>
          </a:xfrm>
          <a:prstGeom prst="rect">
            <a:avLst/>
          </a:prstGeom>
        </p:spPr>
      </p:pic>
      <p:sp>
        <p:nvSpPr>
          <p:cNvPr id="10" name="Pfeil nach unten 9"/>
          <p:cNvSpPr/>
          <p:nvPr/>
        </p:nvSpPr>
        <p:spPr>
          <a:xfrm rot="2450868">
            <a:off x="7137205" y="390039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0"/>
            <a:ext cx="8183880" cy="1051560"/>
          </a:xfrm>
        </p:spPr>
        <p:txBody>
          <a:bodyPr/>
          <a:lstStyle/>
          <a:p>
            <a:r>
              <a:rPr lang="de-AT" dirty="0" smtClean="0"/>
              <a:t>JUGEND – Online-Befragung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7" name="Grafik 6" descr="Frage 7 was fehl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980728"/>
            <a:ext cx="6048672" cy="5472608"/>
          </a:xfrm>
          <a:prstGeom prst="rect">
            <a:avLst/>
          </a:prstGeom>
        </p:spPr>
      </p:pic>
      <p:sp>
        <p:nvSpPr>
          <p:cNvPr id="8" name="Pfeil nach unten 7"/>
          <p:cNvSpPr/>
          <p:nvPr/>
        </p:nvSpPr>
        <p:spPr>
          <a:xfrm rot="2289736">
            <a:off x="1931404" y="3637343"/>
            <a:ext cx="185070" cy="606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Pfeil nach unten 10"/>
          <p:cNvSpPr/>
          <p:nvPr/>
        </p:nvSpPr>
        <p:spPr>
          <a:xfrm rot="2289736">
            <a:off x="3299556" y="4285417"/>
            <a:ext cx="185070" cy="606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0"/>
            <a:ext cx="8183880" cy="1051560"/>
          </a:xfrm>
        </p:spPr>
        <p:txBody>
          <a:bodyPr/>
          <a:lstStyle/>
          <a:p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11" name="Pfeil nach unten 10"/>
          <p:cNvSpPr/>
          <p:nvPr/>
        </p:nvSpPr>
        <p:spPr>
          <a:xfrm rot="2289736">
            <a:off x="3299556" y="4285417"/>
            <a:ext cx="185070" cy="60688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9" name="Grafik 8" descr="Frage 8 Einschätzungen über Zukunf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445652"/>
            <a:ext cx="6624736" cy="615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0"/>
            <a:ext cx="8183880" cy="1051560"/>
          </a:xfrm>
        </p:spPr>
        <p:txBody>
          <a:bodyPr/>
          <a:lstStyle/>
          <a:p>
            <a:r>
              <a:rPr lang="de-AT" dirty="0" smtClean="0"/>
              <a:t>JUGEND – Online-Befragung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9" name="Grafik 8" descr="Frage 9 Wer bin ich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980728"/>
            <a:ext cx="5760640" cy="528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8183880" cy="1051560"/>
          </a:xfrm>
        </p:spPr>
        <p:txBody>
          <a:bodyPr/>
          <a:lstStyle/>
          <a:p>
            <a:r>
              <a:rPr lang="de-AT" dirty="0" smtClean="0"/>
              <a:t>JUGEND – Online-Befragung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55576" y="1124745"/>
            <a:ext cx="7704856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2000" b="1" dirty="0" smtClean="0"/>
              <a:t>FAZIT</a:t>
            </a:r>
          </a:p>
          <a:p>
            <a:pPr>
              <a:buFont typeface="Arial" pitchFamily="34" charset="0"/>
              <a:buChar char="•"/>
            </a:pPr>
            <a:r>
              <a:rPr lang="de-AT" sz="2400" dirty="0" smtClean="0"/>
              <a:t>Ein hoher Prozentsatz möchte im Ort bleiben!</a:t>
            </a:r>
          </a:p>
          <a:p>
            <a:pPr>
              <a:buFont typeface="Arial" pitchFamily="34" charset="0"/>
              <a:buChar char="•"/>
            </a:pPr>
            <a:r>
              <a:rPr lang="de-AT" sz="2400" dirty="0" smtClean="0"/>
              <a:t>Die Jugendlichen brauchen Baugründe bzw. würden auch im Ortskern bauen, sofern der Abriss günstiger wird!</a:t>
            </a:r>
          </a:p>
          <a:p>
            <a:pPr>
              <a:buFont typeface="Arial" pitchFamily="34" charset="0"/>
              <a:buChar char="•"/>
            </a:pPr>
            <a:r>
              <a:rPr lang="de-AT" sz="2400" dirty="0" smtClean="0"/>
              <a:t>Gemeinsame Veranstaltungen, Gemeinschaft und das rege Vereinsleben – schaffen Identität für Eichenbrunn!</a:t>
            </a:r>
          </a:p>
          <a:p>
            <a:pPr>
              <a:buFont typeface="Arial" pitchFamily="34" charset="0"/>
              <a:buChar char="•"/>
            </a:pPr>
            <a:r>
              <a:rPr lang="de-AT" sz="2400" dirty="0" smtClean="0"/>
              <a:t>Ein Gasthaus fehlt uns, sowie ein größerer Veranstaltungsraum!</a:t>
            </a:r>
          </a:p>
          <a:p>
            <a:pPr>
              <a:buFont typeface="Arial" pitchFamily="34" charset="0"/>
              <a:buChar char="•"/>
            </a:pPr>
            <a:r>
              <a:rPr lang="de-AT" sz="2400" dirty="0" smtClean="0"/>
              <a:t>Die Vereine werden weiterhin eine sehr große Rolle spielen!</a:t>
            </a:r>
          </a:p>
          <a:p>
            <a:pPr>
              <a:buFont typeface="Arial" pitchFamily="34" charset="0"/>
              <a:buChar char="•"/>
            </a:pPr>
            <a:r>
              <a:rPr lang="de-AT" sz="2400" dirty="0" smtClean="0"/>
              <a:t>Ein Baby-Boom wird in der nächsten Dekade nicht erwartet!</a:t>
            </a:r>
          </a:p>
          <a:p>
            <a:pPr>
              <a:buFont typeface="Arial" pitchFamily="34" charset="0"/>
              <a:buChar char="•"/>
            </a:pPr>
            <a:endParaRPr lang="de-AT" dirty="0" smtClean="0"/>
          </a:p>
          <a:p>
            <a:pPr>
              <a:buFont typeface="Arial" pitchFamily="34" charset="0"/>
              <a:buChar char="•"/>
            </a:pPr>
            <a:endParaRPr lang="de-AT" dirty="0" smtClean="0"/>
          </a:p>
          <a:p>
            <a:endParaRPr lang="de-AT" dirty="0" smtClean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183880" cy="720080"/>
          </a:xfrm>
        </p:spPr>
        <p:txBody>
          <a:bodyPr/>
          <a:lstStyle/>
          <a:p>
            <a:r>
              <a:rPr lang="de-AT" dirty="0" smtClean="0"/>
              <a:t>Megatrends und Eichenbrunn?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7" name="Grafik 6" descr="Megatrend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000" y="2000250"/>
            <a:ext cx="381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183880" cy="720080"/>
          </a:xfrm>
        </p:spPr>
        <p:txBody>
          <a:bodyPr/>
          <a:lstStyle/>
          <a:p>
            <a:r>
              <a:rPr lang="de-AT" dirty="0" smtClean="0"/>
              <a:t>Megatrends und Eichenbrunn?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99592" y="2132856"/>
            <a:ext cx="2448272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/>
              <a:t>Mobilität</a:t>
            </a:r>
            <a:endParaRPr lang="de-AT" sz="3200" dirty="0"/>
          </a:p>
        </p:txBody>
      </p:sp>
      <p:sp>
        <p:nvSpPr>
          <p:cNvPr id="9" name="Pfeil nach unten 8"/>
          <p:cNvSpPr/>
          <p:nvPr/>
        </p:nvSpPr>
        <p:spPr>
          <a:xfrm>
            <a:off x="2699792" y="2852936"/>
            <a:ext cx="792088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Abgerundetes Rechteck 9"/>
          <p:cNvSpPr/>
          <p:nvPr/>
        </p:nvSpPr>
        <p:spPr>
          <a:xfrm>
            <a:off x="2267744" y="4437112"/>
            <a:ext cx="504056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/>
              <a:t>Häuser-</a:t>
            </a:r>
            <a:r>
              <a:rPr lang="de-AT" dirty="0" err="1" smtClean="0"/>
              <a:t>Leerstand</a:t>
            </a:r>
            <a:r>
              <a:rPr lang="de-AT" dirty="0" smtClean="0"/>
              <a:t> wird zunehmen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4653136"/>
            <a:ext cx="6491064" cy="1296144"/>
          </a:xfrm>
        </p:spPr>
        <p:txBody>
          <a:bodyPr>
            <a:normAutofit fontScale="90000"/>
          </a:bodyPr>
          <a:lstStyle/>
          <a:p>
            <a:r>
              <a:rPr lang="de-AT" sz="4400" dirty="0" smtClean="0">
                <a:solidFill>
                  <a:srgbClr val="FF0000"/>
                </a:solidFill>
              </a:rPr>
              <a:t/>
            </a:r>
            <a:br>
              <a:rPr lang="de-AT" sz="4400" dirty="0" smtClean="0">
                <a:solidFill>
                  <a:srgbClr val="FF0000"/>
                </a:solidFill>
              </a:rPr>
            </a:br>
            <a:r>
              <a:rPr lang="de-AT" sz="4400" dirty="0" smtClean="0">
                <a:solidFill>
                  <a:srgbClr val="FF0000"/>
                </a:solidFill>
              </a:rPr>
              <a:t/>
            </a:r>
            <a:br>
              <a:rPr lang="de-AT" sz="4400" dirty="0" smtClean="0">
                <a:solidFill>
                  <a:srgbClr val="FF0000"/>
                </a:solidFill>
              </a:rPr>
            </a:br>
            <a:r>
              <a:rPr lang="de-AT" sz="4400" dirty="0" smtClean="0">
                <a:solidFill>
                  <a:srgbClr val="FF0000"/>
                </a:solidFill>
              </a:rPr>
              <a:t/>
            </a:r>
            <a:br>
              <a:rPr lang="de-AT" sz="4400" dirty="0" smtClean="0">
                <a:solidFill>
                  <a:srgbClr val="FF0000"/>
                </a:solidFill>
              </a:rPr>
            </a:br>
            <a:r>
              <a:rPr lang="de-AT" sz="4400" dirty="0" smtClean="0">
                <a:solidFill>
                  <a:srgbClr val="FF0000"/>
                </a:solidFill>
              </a:rPr>
              <a:t/>
            </a:r>
            <a:br>
              <a:rPr lang="de-AT" sz="4400" dirty="0" smtClean="0">
                <a:solidFill>
                  <a:srgbClr val="FF0000"/>
                </a:solidFill>
              </a:rPr>
            </a:br>
            <a:r>
              <a:rPr lang="de-AT" sz="4400" dirty="0" smtClean="0">
                <a:solidFill>
                  <a:srgbClr val="FF0000"/>
                </a:solidFill>
              </a:rPr>
              <a:t/>
            </a:r>
            <a:br>
              <a:rPr lang="de-AT" sz="4400" dirty="0" smtClean="0">
                <a:solidFill>
                  <a:srgbClr val="FF0000"/>
                </a:solidFill>
              </a:rPr>
            </a:br>
            <a:r>
              <a:rPr lang="de-AT" sz="4400" dirty="0" smtClean="0">
                <a:solidFill>
                  <a:srgbClr val="FF0000"/>
                </a:solidFill>
              </a:rPr>
              <a:t/>
            </a:r>
            <a:br>
              <a:rPr lang="de-AT" sz="4400" dirty="0" smtClean="0">
                <a:solidFill>
                  <a:srgbClr val="FF0000"/>
                </a:solidFill>
              </a:rPr>
            </a:br>
            <a:r>
              <a:rPr lang="de-AT" sz="4400" dirty="0" smtClean="0">
                <a:solidFill>
                  <a:srgbClr val="FF0000"/>
                </a:solidFill>
              </a:rPr>
              <a:t/>
            </a:r>
            <a:br>
              <a:rPr lang="de-AT" sz="4400" dirty="0" smtClean="0">
                <a:solidFill>
                  <a:srgbClr val="FF0000"/>
                </a:solidFill>
              </a:rPr>
            </a:br>
            <a:r>
              <a:rPr lang="de-AT" sz="4400" dirty="0" smtClean="0">
                <a:solidFill>
                  <a:srgbClr val="FF0000"/>
                </a:solidFill>
              </a:rPr>
              <a:t/>
            </a:r>
            <a:br>
              <a:rPr lang="de-AT" sz="4400" dirty="0" smtClean="0">
                <a:solidFill>
                  <a:srgbClr val="FF0000"/>
                </a:solidFill>
              </a:rPr>
            </a:br>
            <a:r>
              <a:rPr lang="de-AT" sz="5400" dirty="0" smtClean="0">
                <a:solidFill>
                  <a:srgbClr val="FF0000"/>
                </a:solidFill>
              </a:rPr>
              <a:t/>
            </a:r>
            <a:br>
              <a:rPr lang="de-AT" sz="5400" dirty="0" smtClean="0">
                <a:solidFill>
                  <a:srgbClr val="FF0000"/>
                </a:solidFill>
              </a:rPr>
            </a:br>
            <a:r>
              <a:rPr lang="de-AT" dirty="0" smtClean="0">
                <a:solidFill>
                  <a:srgbClr val="FF0000"/>
                </a:solidFill>
              </a:rPr>
              <a:t>     neue FOTOS schießen</a:t>
            </a:r>
            <a:r>
              <a:rPr lang="de-AT" sz="4900" dirty="0" smtClean="0">
                <a:solidFill>
                  <a:srgbClr val="FF0000"/>
                </a:solidFill>
              </a:rPr>
              <a:t> </a:t>
            </a:r>
            <a:r>
              <a:rPr lang="de-AT" sz="4400" dirty="0" smtClean="0">
                <a:solidFill>
                  <a:srgbClr val="FF0000"/>
                </a:solidFill>
              </a:rPr>
              <a:t/>
            </a:r>
            <a:br>
              <a:rPr lang="de-AT" sz="4400" dirty="0" smtClean="0">
                <a:solidFill>
                  <a:srgbClr val="FF0000"/>
                </a:solidFill>
              </a:rPr>
            </a:b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10" name="Grafik 9" descr="DSC_0057.JPG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21023554">
            <a:off x="570347" y="1236608"/>
            <a:ext cx="5076564" cy="3384376"/>
          </a:xfrm>
          <a:prstGeom prst="rect">
            <a:avLst/>
          </a:prstGeom>
        </p:spPr>
      </p:pic>
      <p:pic>
        <p:nvPicPr>
          <p:cNvPr id="11" name="Grafik 10" descr="DSC_0108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rot="568057">
            <a:off x="4492013" y="1239745"/>
            <a:ext cx="4202711" cy="2801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183880" cy="720080"/>
          </a:xfrm>
        </p:spPr>
        <p:txBody>
          <a:bodyPr/>
          <a:lstStyle/>
          <a:p>
            <a:r>
              <a:rPr lang="de-AT" dirty="0" smtClean="0"/>
              <a:t>Megatrends und Eichenbrunn?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99592" y="1772816"/>
            <a:ext cx="3312368" cy="10772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/>
              <a:t>Neue Konsumwelt</a:t>
            </a:r>
            <a:endParaRPr lang="de-AT" sz="3200" dirty="0"/>
          </a:p>
        </p:txBody>
      </p:sp>
      <p:sp>
        <p:nvSpPr>
          <p:cNvPr id="9" name="Pfeil nach unten 8"/>
          <p:cNvSpPr/>
          <p:nvPr/>
        </p:nvSpPr>
        <p:spPr>
          <a:xfrm>
            <a:off x="2699792" y="2924944"/>
            <a:ext cx="792088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Abgerundetes Rechteck 9"/>
          <p:cNvSpPr/>
          <p:nvPr/>
        </p:nvSpPr>
        <p:spPr>
          <a:xfrm>
            <a:off x="2267744" y="4437112"/>
            <a:ext cx="504056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dirty="0" smtClean="0"/>
              <a:t>Nahversorgung wird zum Thema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183880" cy="720080"/>
          </a:xfrm>
        </p:spPr>
        <p:txBody>
          <a:bodyPr/>
          <a:lstStyle/>
          <a:p>
            <a:r>
              <a:rPr lang="de-AT" dirty="0" smtClean="0"/>
              <a:t>Megatrends und Eichenbrunn?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99592" y="1772816"/>
            <a:ext cx="3816424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/>
              <a:t>Individualisierung</a:t>
            </a:r>
            <a:endParaRPr lang="de-AT" sz="3200" dirty="0"/>
          </a:p>
        </p:txBody>
      </p:sp>
      <p:sp>
        <p:nvSpPr>
          <p:cNvPr id="9" name="Pfeil nach unten 8"/>
          <p:cNvSpPr/>
          <p:nvPr/>
        </p:nvSpPr>
        <p:spPr>
          <a:xfrm>
            <a:off x="2843808" y="2564904"/>
            <a:ext cx="792088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Abgerundetes Rechteck 9"/>
          <p:cNvSpPr/>
          <p:nvPr/>
        </p:nvSpPr>
        <p:spPr>
          <a:xfrm>
            <a:off x="2267744" y="4437112"/>
            <a:ext cx="5040560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dirty="0" smtClean="0"/>
              <a:t>Weniger Aktive in den Vereinen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183880" cy="720080"/>
          </a:xfrm>
        </p:spPr>
        <p:txBody>
          <a:bodyPr/>
          <a:lstStyle/>
          <a:p>
            <a:r>
              <a:rPr lang="de-AT" dirty="0" smtClean="0"/>
              <a:t>Megatrends und Eichenbrunn?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99592" y="1772816"/>
            <a:ext cx="3816424" cy="1077218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/>
              <a:t>Demografischer Wandel</a:t>
            </a:r>
            <a:endParaRPr lang="de-AT" sz="3200" dirty="0"/>
          </a:p>
        </p:txBody>
      </p:sp>
      <p:sp>
        <p:nvSpPr>
          <p:cNvPr id="9" name="Pfeil nach unten 8"/>
          <p:cNvSpPr/>
          <p:nvPr/>
        </p:nvSpPr>
        <p:spPr>
          <a:xfrm>
            <a:off x="3131840" y="2852936"/>
            <a:ext cx="792088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Abgerundetes Rechteck 9"/>
          <p:cNvSpPr/>
          <p:nvPr/>
        </p:nvSpPr>
        <p:spPr>
          <a:xfrm>
            <a:off x="2267744" y="4437112"/>
            <a:ext cx="540060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dirty="0" smtClean="0"/>
              <a:t>EichenbrunnerInnen </a:t>
            </a:r>
          </a:p>
          <a:p>
            <a:pPr algn="ctr"/>
            <a:r>
              <a:rPr lang="de-AT" sz="2800" dirty="0" smtClean="0"/>
              <a:t>werden durchschnittlich älter</a:t>
            </a:r>
            <a:endParaRPr lang="de-AT" sz="2800" dirty="0"/>
          </a:p>
        </p:txBody>
      </p:sp>
      <p:sp>
        <p:nvSpPr>
          <p:cNvPr id="11" name="Pfeil nach rechts 10"/>
          <p:cNvSpPr/>
          <p:nvPr/>
        </p:nvSpPr>
        <p:spPr>
          <a:xfrm rot="1616604">
            <a:off x="4499992" y="234888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Abgerundetes Rechteck 11"/>
          <p:cNvSpPr/>
          <p:nvPr/>
        </p:nvSpPr>
        <p:spPr>
          <a:xfrm>
            <a:off x="4788024" y="2996952"/>
            <a:ext cx="3384376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400" dirty="0" smtClean="0"/>
              <a:t>Höhere Sterberaten geringere Geburtenzuwächse</a:t>
            </a:r>
            <a:endParaRPr lang="de-AT" sz="2400" dirty="0"/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183880" cy="720080"/>
          </a:xfrm>
        </p:spPr>
        <p:txBody>
          <a:bodyPr/>
          <a:lstStyle/>
          <a:p>
            <a:r>
              <a:rPr lang="de-AT" dirty="0" smtClean="0"/>
              <a:t>Megatrends und Eichenbrunn?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99592" y="1772816"/>
            <a:ext cx="3816424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/>
              <a:t>Urbanisierung</a:t>
            </a:r>
            <a:endParaRPr lang="de-AT" sz="3200" dirty="0"/>
          </a:p>
        </p:txBody>
      </p:sp>
      <p:sp>
        <p:nvSpPr>
          <p:cNvPr id="9" name="Pfeil nach unten 8"/>
          <p:cNvSpPr/>
          <p:nvPr/>
        </p:nvSpPr>
        <p:spPr>
          <a:xfrm>
            <a:off x="3131840" y="2852936"/>
            <a:ext cx="792088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Abgerundetes Rechteck 9"/>
          <p:cNvSpPr/>
          <p:nvPr/>
        </p:nvSpPr>
        <p:spPr>
          <a:xfrm>
            <a:off x="2267744" y="4437112"/>
            <a:ext cx="540060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dirty="0" smtClean="0"/>
              <a:t>Stadt ist attraktiver als das Dorf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8183880" cy="720080"/>
          </a:xfrm>
        </p:spPr>
        <p:txBody>
          <a:bodyPr/>
          <a:lstStyle/>
          <a:p>
            <a:r>
              <a:rPr lang="de-AT" dirty="0" smtClean="0"/>
              <a:t>Megatrends und Eichenbrunn?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99592" y="1772816"/>
            <a:ext cx="3816424" cy="584775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AT" sz="3200" dirty="0" smtClean="0"/>
              <a:t>Frauen</a:t>
            </a:r>
            <a:endParaRPr lang="de-AT" sz="3200" dirty="0"/>
          </a:p>
        </p:txBody>
      </p:sp>
      <p:sp>
        <p:nvSpPr>
          <p:cNvPr id="9" name="Pfeil nach unten 8"/>
          <p:cNvSpPr/>
          <p:nvPr/>
        </p:nvSpPr>
        <p:spPr>
          <a:xfrm>
            <a:off x="3131840" y="2492896"/>
            <a:ext cx="792088" cy="136815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Abgerundetes Rechteck 9"/>
          <p:cNvSpPr/>
          <p:nvPr/>
        </p:nvSpPr>
        <p:spPr>
          <a:xfrm>
            <a:off x="2051720" y="4149080"/>
            <a:ext cx="5400600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dirty="0" smtClean="0"/>
              <a:t>Landflucht ist weiblich</a:t>
            </a:r>
            <a:endParaRPr lang="de-AT" sz="2800" dirty="0"/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183880" cy="2088232"/>
          </a:xfrm>
        </p:spPr>
        <p:txBody>
          <a:bodyPr>
            <a:normAutofit fontScale="90000"/>
          </a:bodyPr>
          <a:lstStyle/>
          <a:p>
            <a:pPr algn="ctr"/>
            <a:r>
              <a:rPr lang="de-AT" dirty="0" smtClean="0"/>
              <a:t>Das alles ist nicht aufzuhalten!</a:t>
            </a:r>
            <a:br>
              <a:rPr lang="de-AT" dirty="0" smtClean="0"/>
            </a:b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Aber wir können gegensteuern!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2339752" y="3356992"/>
            <a:ext cx="4608512" cy="201622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3200" dirty="0" smtClean="0"/>
              <a:t>Charta für Eichenbrunn</a:t>
            </a:r>
            <a:endParaRPr lang="de-AT" sz="3200" dirty="0"/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183880" cy="1051560"/>
          </a:xfrm>
        </p:spPr>
        <p:txBody>
          <a:bodyPr/>
          <a:lstStyle/>
          <a:p>
            <a:r>
              <a:rPr lang="de-AT" dirty="0" smtClean="0"/>
              <a:t>Themenfeld 	WOHNEN</a:t>
            </a: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 rot="814677">
            <a:off x="6330218" y="595493"/>
            <a:ext cx="2376264" cy="115212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 smtClean="0"/>
              <a:t>Charta für Eichenbrunn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>
            <a:off x="971600" y="2204864"/>
            <a:ext cx="7200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	</a:t>
            </a:r>
            <a:r>
              <a:rPr lang="de-AT" sz="3200" dirty="0" smtClean="0">
                <a:solidFill>
                  <a:schemeClr val="accent1">
                    <a:lumMod val="75000"/>
                  </a:schemeClr>
                </a:solidFill>
              </a:rPr>
              <a:t>1. Zusätzliche Einwohner in Ort bringen</a:t>
            </a:r>
          </a:p>
          <a:p>
            <a:pPr algn="ctr"/>
            <a:endParaRPr lang="de-AT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de-AT" sz="3200" dirty="0" smtClean="0">
                <a:solidFill>
                  <a:schemeClr val="accent1">
                    <a:lumMod val="75000"/>
                  </a:schemeClr>
                </a:solidFill>
              </a:rPr>
              <a:t>2. </a:t>
            </a:r>
            <a:r>
              <a:rPr lang="de-AT" sz="3200" dirty="0" err="1" smtClean="0">
                <a:solidFill>
                  <a:schemeClr val="accent1">
                    <a:lumMod val="75000"/>
                  </a:schemeClr>
                </a:solidFill>
              </a:rPr>
              <a:t>Leerstehende</a:t>
            </a:r>
            <a:r>
              <a:rPr lang="de-AT" sz="3200" dirty="0" smtClean="0">
                <a:solidFill>
                  <a:schemeClr val="accent1">
                    <a:lumMod val="75000"/>
                  </a:schemeClr>
                </a:solidFill>
              </a:rPr>
              <a:t> Häuser in Nutzung bringen</a:t>
            </a:r>
          </a:p>
          <a:p>
            <a:pPr algn="ctr"/>
            <a:endParaRPr lang="de-AT" sz="32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de-AT" sz="3200" dirty="0" smtClean="0">
                <a:solidFill>
                  <a:schemeClr val="accent1">
                    <a:lumMod val="75000"/>
                  </a:schemeClr>
                </a:solidFill>
              </a:rPr>
              <a:t>3. Wohnraum schaffen</a:t>
            </a:r>
            <a:endParaRPr lang="de-AT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183880" cy="1051560"/>
          </a:xfrm>
        </p:spPr>
        <p:txBody>
          <a:bodyPr/>
          <a:lstStyle/>
          <a:p>
            <a:r>
              <a:rPr lang="de-AT" dirty="0" smtClean="0">
                <a:solidFill>
                  <a:schemeClr val="accent2">
                    <a:lumMod val="75000"/>
                  </a:schemeClr>
                </a:solidFill>
              </a:rPr>
              <a:t>Themenfeld 	WIRTSCHAFT</a:t>
            </a:r>
            <a:endParaRPr lang="de-AT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 rot="814677">
            <a:off x="6371921" y="564145"/>
            <a:ext cx="2071239" cy="83316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smtClean="0"/>
              <a:t>Charta für Eichenbrunn</a:t>
            </a:r>
            <a:endParaRPr lang="de-AT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2276872"/>
            <a:ext cx="720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smtClean="0"/>
              <a:t>	</a:t>
            </a:r>
            <a:r>
              <a:rPr lang="de-AT" sz="3600" dirty="0" smtClean="0">
                <a:solidFill>
                  <a:schemeClr val="accent2">
                    <a:lumMod val="75000"/>
                  </a:schemeClr>
                </a:solidFill>
              </a:rPr>
              <a:t>4. Nahversorgung sichern</a:t>
            </a:r>
          </a:p>
          <a:p>
            <a:pPr algn="ctr"/>
            <a:endParaRPr lang="de-AT" sz="36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de-AT" sz="3600" dirty="0" smtClean="0">
                <a:solidFill>
                  <a:schemeClr val="accent2">
                    <a:lumMod val="75000"/>
                  </a:schemeClr>
                </a:solidFill>
              </a:rPr>
              <a:t>5. (Neue) Betriebe ansiedeln/fördern</a:t>
            </a:r>
            <a:endParaRPr lang="de-AT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de-AT" dirty="0" smtClean="0">
                <a:solidFill>
                  <a:srgbClr val="00B050"/>
                </a:solidFill>
              </a:rPr>
              <a:t>Themenfeld 	ZUSAMMENLEBEN</a:t>
            </a:r>
            <a:endParaRPr lang="de-AT" dirty="0">
              <a:solidFill>
                <a:srgbClr val="00B050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 rot="814677">
            <a:off x="6371921" y="564145"/>
            <a:ext cx="2071239" cy="83316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smtClean="0"/>
              <a:t>Charta für Eichenbrunn</a:t>
            </a:r>
            <a:endParaRPr lang="de-AT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2276872"/>
            <a:ext cx="720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	</a:t>
            </a:r>
            <a:r>
              <a:rPr lang="de-AT" sz="3600" dirty="0" smtClean="0">
                <a:solidFill>
                  <a:srgbClr val="00B050"/>
                </a:solidFill>
              </a:rPr>
              <a:t>6. Vereinsleben fördern</a:t>
            </a:r>
          </a:p>
          <a:p>
            <a:pPr algn="ctr"/>
            <a:endParaRPr lang="de-AT" sz="3600" dirty="0" smtClean="0">
              <a:solidFill>
                <a:srgbClr val="00B050"/>
              </a:solidFill>
            </a:endParaRPr>
          </a:p>
          <a:p>
            <a:pPr algn="ctr"/>
            <a:r>
              <a:rPr lang="de-AT" sz="3600" dirty="0" smtClean="0">
                <a:solidFill>
                  <a:srgbClr val="00B050"/>
                </a:solidFill>
              </a:rPr>
              <a:t>7. Veranstaltungs-Zentrum</a:t>
            </a:r>
          </a:p>
          <a:p>
            <a:pPr algn="ctr"/>
            <a:endParaRPr lang="de-AT" sz="3600" dirty="0">
              <a:solidFill>
                <a:srgbClr val="00B050"/>
              </a:solidFill>
            </a:endParaRPr>
          </a:p>
          <a:p>
            <a:pPr algn="ctr"/>
            <a:r>
              <a:rPr lang="de-AT" sz="3600" dirty="0" smtClean="0">
                <a:solidFill>
                  <a:srgbClr val="00B050"/>
                </a:solidFill>
              </a:rPr>
              <a:t>8. Jugend unterstützen</a:t>
            </a:r>
          </a:p>
          <a:p>
            <a:pPr algn="ctr"/>
            <a:endParaRPr lang="de-AT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8183880" cy="1051560"/>
          </a:xfrm>
        </p:spPr>
        <p:txBody>
          <a:bodyPr>
            <a:normAutofit/>
          </a:bodyPr>
          <a:lstStyle/>
          <a:p>
            <a:r>
              <a:rPr lang="de-AT" dirty="0" smtClean="0">
                <a:solidFill>
                  <a:schemeClr val="accent6"/>
                </a:solidFill>
              </a:rPr>
              <a:t>Themenfeld 	WISSEN</a:t>
            </a:r>
            <a:endParaRPr lang="de-AT" dirty="0">
              <a:solidFill>
                <a:schemeClr val="accent6"/>
              </a:solidFill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 rot="814677">
            <a:off x="6371921" y="564145"/>
            <a:ext cx="2071239" cy="83316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1600" dirty="0" smtClean="0"/>
              <a:t>Charta für Eichenbrunn</a:t>
            </a:r>
            <a:endParaRPr lang="de-AT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1043608" y="2276872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	</a:t>
            </a:r>
            <a:r>
              <a:rPr lang="de-AT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9. Generationsübergreifende</a:t>
            </a:r>
          </a:p>
          <a:p>
            <a:r>
              <a:rPr lang="de-AT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AT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 Projekte</a:t>
            </a:r>
          </a:p>
          <a:p>
            <a:endParaRPr lang="de-AT" sz="3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AT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Know-how der Bevölkerung</a:t>
            </a:r>
          </a:p>
          <a:p>
            <a:r>
              <a:rPr lang="de-AT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de-AT" sz="3200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 teilen</a:t>
            </a:r>
            <a:endParaRPr lang="de-AT" sz="3200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935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16016" y="3501008"/>
            <a:ext cx="3970784" cy="2534032"/>
          </a:xfrm>
        </p:spPr>
        <p:txBody>
          <a:bodyPr/>
          <a:lstStyle/>
          <a:p>
            <a:r>
              <a:rPr lang="de-AT" dirty="0" smtClean="0">
                <a:solidFill>
                  <a:srgbClr val="FF0000"/>
                </a:solidFill>
              </a:rPr>
              <a:t>Fotobücher erstellen</a:t>
            </a:r>
            <a:r>
              <a:rPr lang="de-AT" sz="4400" dirty="0" smtClean="0">
                <a:solidFill>
                  <a:srgbClr val="FF0000"/>
                </a:solidFill>
              </a:rPr>
              <a:t/>
            </a:r>
            <a:br>
              <a:rPr lang="de-AT" sz="4400" dirty="0" smtClean="0">
                <a:solidFill>
                  <a:srgbClr val="FF0000"/>
                </a:solidFill>
              </a:rPr>
            </a:b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7" name="Inhaltsplatzhalter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8472">
            <a:off x="1046318" y="645484"/>
            <a:ext cx="4625975" cy="297080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420">
            <a:off x="683568" y="3530372"/>
            <a:ext cx="3888432" cy="2742005"/>
          </a:xfrm>
          <a:prstGeom prst="rect">
            <a:avLst/>
          </a:prstGeom>
        </p:spPr>
      </p:pic>
      <p:pic>
        <p:nvPicPr>
          <p:cNvPr id="9" name="Grafik 8" descr="20170604_065042_resize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451776">
            <a:off x="5724128" y="737319"/>
            <a:ext cx="2664296" cy="355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2920" y="4005064"/>
            <a:ext cx="8183880" cy="2029976"/>
          </a:xfrm>
        </p:spPr>
        <p:txBody>
          <a:bodyPr>
            <a:normAutofit/>
          </a:bodyPr>
          <a:lstStyle/>
          <a:p>
            <a:pPr algn="ctr"/>
            <a:r>
              <a:rPr lang="de-AT" sz="4000" dirty="0" smtClean="0"/>
              <a:t>Miteinander für ein lebenswertes Eichenbrunn – es kommt auf UNS an!</a:t>
            </a:r>
            <a:endParaRPr lang="de-AT" sz="40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11" name="Grafik 10" descr="Präsentation DSC004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476672"/>
            <a:ext cx="7020272" cy="370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 rot="20919098">
            <a:off x="3975459" y="4961245"/>
            <a:ext cx="4693751" cy="990127"/>
          </a:xfrm>
        </p:spPr>
        <p:txBody>
          <a:bodyPr>
            <a:normAutofit fontScale="90000"/>
          </a:bodyPr>
          <a:lstStyle/>
          <a:p>
            <a:r>
              <a:rPr lang="de-AT" dirty="0" smtClean="0">
                <a:solidFill>
                  <a:srgbClr val="FF0000"/>
                </a:solidFill>
              </a:rPr>
              <a:t/>
            </a:r>
            <a:br>
              <a:rPr lang="de-AT" dirty="0" smtClean="0">
                <a:solidFill>
                  <a:srgbClr val="FF0000"/>
                </a:solidFill>
              </a:rPr>
            </a:br>
            <a:r>
              <a:rPr lang="de-AT" dirty="0" smtClean="0">
                <a:solidFill>
                  <a:srgbClr val="FF0000"/>
                </a:solidFill>
              </a:rPr>
              <a:t/>
            </a:r>
            <a:br>
              <a:rPr lang="de-AT" dirty="0" smtClean="0">
                <a:solidFill>
                  <a:srgbClr val="FF0000"/>
                </a:solidFill>
              </a:rPr>
            </a:br>
            <a:r>
              <a:rPr lang="de-AT" dirty="0" smtClean="0">
                <a:solidFill>
                  <a:srgbClr val="FF0000"/>
                </a:solidFill>
              </a:rPr>
              <a:t/>
            </a:r>
            <a:br>
              <a:rPr lang="de-AT" dirty="0" smtClean="0">
                <a:solidFill>
                  <a:srgbClr val="FF0000"/>
                </a:solidFill>
              </a:rPr>
            </a:br>
            <a:r>
              <a:rPr lang="de-AT" dirty="0" smtClean="0">
                <a:solidFill>
                  <a:srgbClr val="FF0000"/>
                </a:solidFill>
              </a:rPr>
              <a:t/>
            </a:r>
            <a:br>
              <a:rPr lang="de-AT" dirty="0" smtClean="0">
                <a:solidFill>
                  <a:srgbClr val="FF0000"/>
                </a:solidFill>
              </a:rPr>
            </a:br>
            <a:r>
              <a:rPr lang="de-AT" dirty="0" smtClean="0">
                <a:solidFill>
                  <a:srgbClr val="FF0000"/>
                </a:solidFill>
              </a:rPr>
              <a:t/>
            </a:r>
            <a:br>
              <a:rPr lang="de-AT" dirty="0" smtClean="0">
                <a:solidFill>
                  <a:srgbClr val="FF0000"/>
                </a:solidFill>
              </a:rPr>
            </a:br>
            <a:r>
              <a:rPr lang="de-AT" dirty="0" smtClean="0">
                <a:solidFill>
                  <a:srgbClr val="FF0000"/>
                </a:solidFill>
              </a:rPr>
              <a:t/>
            </a:r>
            <a:br>
              <a:rPr lang="de-AT" dirty="0" smtClean="0">
                <a:solidFill>
                  <a:srgbClr val="FF0000"/>
                </a:solidFill>
              </a:rPr>
            </a:br>
            <a:r>
              <a:rPr lang="de-AT" dirty="0" smtClean="0">
                <a:solidFill>
                  <a:srgbClr val="FF0000"/>
                </a:solidFill>
              </a:rPr>
              <a:t/>
            </a:r>
            <a:br>
              <a:rPr lang="de-AT" dirty="0" smtClean="0">
                <a:solidFill>
                  <a:srgbClr val="FF0000"/>
                </a:solidFill>
              </a:rPr>
            </a:br>
            <a:r>
              <a:rPr lang="de-AT" dirty="0" smtClean="0">
                <a:solidFill>
                  <a:srgbClr val="FF0000"/>
                </a:solidFill>
              </a:rPr>
              <a:t>Drehbarer Bilderrahmen</a:t>
            </a:r>
            <a:br>
              <a:rPr lang="de-AT" dirty="0" smtClean="0">
                <a:solidFill>
                  <a:srgbClr val="FF0000"/>
                </a:solidFill>
              </a:rPr>
            </a:br>
            <a:endParaRPr lang="de-AT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8" name="Grafik 7" descr="IMG-20170415-WA001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60745">
            <a:off x="718429" y="903972"/>
            <a:ext cx="4132454" cy="3099340"/>
          </a:xfrm>
          <a:prstGeom prst="rect">
            <a:avLst/>
          </a:prstGeom>
        </p:spPr>
      </p:pic>
      <p:pic>
        <p:nvPicPr>
          <p:cNvPr id="7" name="Grafik 6" descr="IMG-20170607-WA0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95186">
            <a:off x="4423545" y="1411260"/>
            <a:ext cx="4179216" cy="313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Eichenbrunn 2017</a:t>
            </a:r>
            <a:endParaRPr lang="de-AT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de-AT" sz="4400" dirty="0" smtClean="0"/>
              <a:t>Viertel-Festival </a:t>
            </a:r>
          </a:p>
          <a:p>
            <a:r>
              <a:rPr lang="de-AT" sz="4400" dirty="0" smtClean="0"/>
              <a:t>11. Juni</a:t>
            </a:r>
          </a:p>
          <a:p>
            <a:r>
              <a:rPr lang="de-AT" sz="2800" dirty="0" smtClean="0"/>
              <a:t>15.00 Uhr</a:t>
            </a:r>
          </a:p>
          <a:p>
            <a:endParaRPr lang="de-AT" sz="2800" dirty="0" smtClean="0"/>
          </a:p>
          <a:p>
            <a:r>
              <a:rPr lang="de-AT" sz="3200" b="1" dirty="0" smtClean="0">
                <a:solidFill>
                  <a:srgbClr val="FF0000"/>
                </a:solidFill>
              </a:rPr>
              <a:t>HAUS-BESETZUNG</a:t>
            </a:r>
            <a:endParaRPr lang="de-AT" sz="3200" b="1" dirty="0">
              <a:solidFill>
                <a:srgbClr val="FF0000"/>
              </a:solidFill>
            </a:endParaRPr>
          </a:p>
        </p:txBody>
      </p:sp>
      <p:pic>
        <p:nvPicPr>
          <p:cNvPr id="7" name="Inhaltsplatzhalter 6" descr="Eichenbrunn092_1934.jpg"/>
          <p:cNvPicPr>
            <a:picLocks noGrp="1" noChangeAspect="1"/>
          </p:cNvPicPr>
          <p:nvPr>
            <p:ph sz="half" idx="1"/>
          </p:nvPr>
        </p:nvPicPr>
        <p:blipFill>
          <a:blip r:embed="rId2" cstate="screen"/>
          <a:stretch>
            <a:fillRect/>
          </a:stretch>
        </p:blipFill>
        <p:spPr>
          <a:xfrm>
            <a:off x="1907704" y="692696"/>
            <a:ext cx="2939379" cy="2081973"/>
          </a:xfrm>
        </p:spPr>
      </p:pic>
      <p:sp>
        <p:nvSpPr>
          <p:cNvPr id="5" name="Textfeld 4"/>
          <p:cNvSpPr txBox="1"/>
          <p:nvPr/>
        </p:nvSpPr>
        <p:spPr>
          <a:xfrm>
            <a:off x="683568" y="2852936"/>
            <a:ext cx="475252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2800" b="1" dirty="0" smtClean="0"/>
              <a:t>Die Zukunft des Dorfes </a:t>
            </a:r>
          </a:p>
          <a:p>
            <a:r>
              <a:rPr lang="de-AT" sz="2800" dirty="0" smtClean="0"/>
              <a:t>Präsentation Fotobücher</a:t>
            </a:r>
          </a:p>
          <a:p>
            <a:r>
              <a:rPr lang="de-AT" sz="2800" dirty="0" smtClean="0"/>
              <a:t>Fotoausstellung</a:t>
            </a:r>
          </a:p>
          <a:p>
            <a:r>
              <a:rPr lang="de-AT" sz="2800" dirty="0" smtClean="0"/>
              <a:t>Referate, Diskussionen, Musik </a:t>
            </a:r>
          </a:p>
          <a:p>
            <a:endParaRPr lang="de-AT" dirty="0"/>
          </a:p>
        </p:txBody>
      </p:sp>
      <p:pic>
        <p:nvPicPr>
          <p:cNvPr id="8" name="Picture 2" descr="Bildergebnis für viertelfestival 2017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716016" y="5877272"/>
            <a:ext cx="4163616" cy="723428"/>
          </a:xfrm>
          <a:prstGeom prst="rect">
            <a:avLst/>
          </a:prstGeom>
          <a:noFill/>
        </p:spPr>
      </p:pic>
      <p:pic>
        <p:nvPicPr>
          <p:cNvPr id="9" name="Inhaltsplatzhalt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Eichenbrunn 2017</a:t>
            </a:r>
            <a:endParaRPr lang="de-AT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de-AT" sz="4400" dirty="0" smtClean="0"/>
              <a:t>Viertel-Festival </a:t>
            </a:r>
          </a:p>
          <a:p>
            <a:r>
              <a:rPr lang="de-AT" sz="4400" dirty="0" smtClean="0"/>
              <a:t>11. Juni</a:t>
            </a:r>
          </a:p>
          <a:p>
            <a:r>
              <a:rPr lang="de-AT" sz="2800" dirty="0" smtClean="0"/>
              <a:t>15.00 Uhr</a:t>
            </a:r>
          </a:p>
          <a:p>
            <a:endParaRPr lang="de-AT" sz="2800" dirty="0" smtClean="0"/>
          </a:p>
          <a:p>
            <a:r>
              <a:rPr lang="de-AT" sz="3200" b="1" dirty="0" smtClean="0">
                <a:solidFill>
                  <a:srgbClr val="FF0000"/>
                </a:solidFill>
              </a:rPr>
              <a:t>HAUS-BESETZUNG</a:t>
            </a:r>
            <a:endParaRPr lang="de-AT" sz="3200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Bildergebnis für viertelfestival 201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5877272"/>
            <a:ext cx="4163616" cy="723428"/>
          </a:xfrm>
          <a:prstGeom prst="rect">
            <a:avLst/>
          </a:prstGeom>
          <a:noFill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pic>
        <p:nvPicPr>
          <p:cNvPr id="10" name="Inhaltsplatzhalter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ctr">
              <a:buNone/>
            </a:pPr>
            <a:r>
              <a:rPr lang="de-AT" sz="3600" b="1" dirty="0" smtClean="0"/>
              <a:t>Die Metamorphose von Eichenbrunn </a:t>
            </a:r>
          </a:p>
          <a:p>
            <a:pPr algn="ctr">
              <a:buNone/>
            </a:pPr>
            <a:endParaRPr lang="de-AT" dirty="0" smtClean="0"/>
          </a:p>
          <a:p>
            <a:pPr algn="ctr">
              <a:buNone/>
            </a:pPr>
            <a:r>
              <a:rPr lang="de-AT" sz="3600" dirty="0" smtClean="0"/>
              <a:t>(Rückschau und Ausblick)</a:t>
            </a:r>
            <a:endParaRPr lang="de-AT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Mein Vortrag</a:t>
            </a:r>
            <a:br>
              <a:rPr lang="de-AT" dirty="0" smtClean="0"/>
            </a:br>
            <a:endParaRPr lang="de-AT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de-AT" sz="3200" b="1" dirty="0" smtClean="0">
                <a:solidFill>
                  <a:srgbClr val="FF0000"/>
                </a:solidFill>
              </a:rPr>
              <a:t>HAUS-BESETZUNG</a:t>
            </a:r>
            <a:endParaRPr lang="de-AT" sz="32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Bildergebnis für viertelfestival 2017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16016" y="5877272"/>
            <a:ext cx="4163616" cy="723428"/>
          </a:xfrm>
          <a:prstGeom prst="rect">
            <a:avLst/>
          </a:prstGeom>
          <a:noFill/>
        </p:spPr>
      </p:pic>
      <p:pic>
        <p:nvPicPr>
          <p:cNvPr id="9" name="Inhaltsplatzhalt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539552" y="1052736"/>
            <a:ext cx="4626159" cy="4724402"/>
          </a:xfrm>
        </p:spPr>
        <p:txBody>
          <a:bodyPr>
            <a:normAutofit lnSpcReduction="10000"/>
          </a:bodyPr>
          <a:lstStyle/>
          <a:p>
            <a:r>
              <a:rPr lang="de-AT" dirty="0" smtClean="0"/>
              <a:t>Häuser- und Einwohner-Zahlen</a:t>
            </a:r>
          </a:p>
          <a:p>
            <a:endParaRPr lang="de-AT" dirty="0"/>
          </a:p>
          <a:p>
            <a:r>
              <a:rPr lang="de-AT" dirty="0" smtClean="0"/>
              <a:t>Aktuelle Situation/ Befragungen Vereine</a:t>
            </a:r>
          </a:p>
          <a:p>
            <a:endParaRPr lang="de-AT" dirty="0"/>
          </a:p>
          <a:p>
            <a:r>
              <a:rPr lang="de-AT" dirty="0" smtClean="0"/>
              <a:t>Megatrends und Aus-wirkungen auf uns</a:t>
            </a:r>
          </a:p>
          <a:p>
            <a:endParaRPr lang="de-AT" dirty="0"/>
          </a:p>
          <a:p>
            <a:r>
              <a:rPr lang="de-AT" dirty="0" smtClean="0"/>
              <a:t>Charta für Eichenbrunn</a:t>
            </a:r>
          </a:p>
          <a:p>
            <a:pPr marL="0" indent="0">
              <a:buNone/>
            </a:pP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146" y="2636912"/>
            <a:ext cx="3672408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4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260648"/>
            <a:ext cx="780678" cy="405872"/>
          </a:xfr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78582" cy="45730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899592" y="1052736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smtClean="0"/>
              <a:t>Häuserzahlen und Einwohner in Eichenbrunn</a:t>
            </a:r>
          </a:p>
          <a:p>
            <a:endParaRPr lang="de-AT" dirty="0" smtClean="0"/>
          </a:p>
          <a:p>
            <a:r>
              <a:rPr lang="de-AT" dirty="0" smtClean="0"/>
              <a:t>	</a:t>
            </a:r>
          </a:p>
          <a:p>
            <a:pPr marL="342900" indent="-342900">
              <a:buAutoNum type="arabicPlain" startAt="1787"/>
            </a:pPr>
            <a:endParaRPr lang="de-AT" dirty="0"/>
          </a:p>
        </p:txBody>
      </p:sp>
      <p:graphicFrame>
        <p:nvGraphicFramePr>
          <p:cNvPr id="8" name="Tabelle 7"/>
          <p:cNvGraphicFramePr>
            <a:graphicFrameLocks noGrp="1"/>
          </p:cNvGraphicFramePr>
          <p:nvPr/>
        </p:nvGraphicFramePr>
        <p:xfrm>
          <a:off x="1043608" y="1700808"/>
          <a:ext cx="6192688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172"/>
                <a:gridCol w="1548172"/>
                <a:gridCol w="1548172"/>
                <a:gridCol w="1548172"/>
              </a:tblGrid>
              <a:tr h="370840"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Häuser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600" dirty="0" smtClean="0"/>
                        <a:t>Einwohner</a:t>
                      </a:r>
                      <a:endParaRPr lang="de-A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err="1" smtClean="0"/>
                        <a:t>Ew</a:t>
                      </a:r>
                      <a:r>
                        <a:rPr lang="de-AT" dirty="0" smtClean="0"/>
                        <a:t>./Haus</a:t>
                      </a:r>
                      <a:endParaRPr lang="de-A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1590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52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1787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1823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78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1854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83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398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4,8</a:t>
                      </a:r>
                      <a:endParaRPr lang="de-A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1870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86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455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5,3</a:t>
                      </a:r>
                      <a:endParaRPr lang="de-A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1960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104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1982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125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A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2001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156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352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2,3</a:t>
                      </a:r>
                      <a:endParaRPr lang="de-A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de-AT" dirty="0" smtClean="0"/>
                        <a:t>2016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169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340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dirty="0" smtClean="0"/>
                        <a:t>2,0</a:t>
                      </a:r>
                      <a:endParaRPr lang="de-A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893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nymed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anymed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Ganym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754</Words>
  <Application>Microsoft Office PowerPoint</Application>
  <PresentationFormat>Bildschirmpräsentation (4:3)</PresentationFormat>
  <Paragraphs>226</Paragraphs>
  <Slides>40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41" baseType="lpstr">
      <vt:lpstr>Ganymed</vt:lpstr>
      <vt:lpstr>  „HAUSBESETZUNG“</vt:lpstr>
      <vt:lpstr>HISTORISCHE FOTOS sammeln </vt:lpstr>
      <vt:lpstr>              neue FOTOS schießen  </vt:lpstr>
      <vt:lpstr>Fotobücher erstellen </vt:lpstr>
      <vt:lpstr>       Drehbarer Bilderrahmen </vt:lpstr>
      <vt:lpstr>Eichenbrunn 2017</vt:lpstr>
      <vt:lpstr>Eichenbrunn 2017</vt:lpstr>
      <vt:lpstr>Mein Vortrag </vt:lpstr>
      <vt:lpstr>PowerPoint-Präsentation</vt:lpstr>
      <vt:lpstr>Wer ist überhaupt da???</vt:lpstr>
      <vt:lpstr>Vereinsleben in Eichenbrunn</vt:lpstr>
      <vt:lpstr>Vereinsleben in Eichenbrunn</vt:lpstr>
      <vt:lpstr>Vereinsleben in Eichenbrunn</vt:lpstr>
      <vt:lpstr>Vereinsleben in Eichenbrunn</vt:lpstr>
      <vt:lpstr>Vereinsleben in Eichenbrunn</vt:lpstr>
      <vt:lpstr>Vereinsleben in Eichenbrunn</vt:lpstr>
      <vt:lpstr>Vereinsleben in Eichenbrunn</vt:lpstr>
      <vt:lpstr>JUGEND – Online-Befragung</vt:lpstr>
      <vt:lpstr>JUGEND – Online-Befragung</vt:lpstr>
      <vt:lpstr>JUGEND – Online-Befragung</vt:lpstr>
      <vt:lpstr>JUGEND – Online-Befragung</vt:lpstr>
      <vt:lpstr>JUGEND – Online-Befragung</vt:lpstr>
      <vt:lpstr>JUGEND – Online-Befragung</vt:lpstr>
      <vt:lpstr>JUGEND – Online-Befragung</vt:lpstr>
      <vt:lpstr>PowerPoint-Präsentation</vt:lpstr>
      <vt:lpstr>JUGEND – Online-Befragung</vt:lpstr>
      <vt:lpstr>JUGEND – Online-Befragung</vt:lpstr>
      <vt:lpstr>Megatrends und Eichenbrunn?</vt:lpstr>
      <vt:lpstr>Megatrends und Eichenbrunn?</vt:lpstr>
      <vt:lpstr>Megatrends und Eichenbrunn?</vt:lpstr>
      <vt:lpstr>Megatrends und Eichenbrunn?</vt:lpstr>
      <vt:lpstr>Megatrends und Eichenbrunn?</vt:lpstr>
      <vt:lpstr>Megatrends und Eichenbrunn?</vt:lpstr>
      <vt:lpstr>Megatrends und Eichenbrunn?</vt:lpstr>
      <vt:lpstr>Das alles ist nicht aufzuhalten!  Aber wir können gegensteuern!</vt:lpstr>
      <vt:lpstr>Themenfeld  WOHNEN</vt:lpstr>
      <vt:lpstr>Themenfeld  WIRTSCHAFT</vt:lpstr>
      <vt:lpstr>Themenfeld  ZUSAMMENLEBEN</vt:lpstr>
      <vt:lpstr>Themenfeld  WISSEN</vt:lpstr>
      <vt:lpstr>Miteinander für ein lebenswertes Eichenbrunn – es kommt auf UNS an!</vt:lpstr>
    </vt:vector>
  </TitlesOfParts>
  <Company>WienWork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Eichenbrunn 1901</dc:title>
  <dc:creator>MiSta</dc:creator>
  <cp:lastModifiedBy>Johannes Pressl (NÖ Regional GmbH)</cp:lastModifiedBy>
  <cp:revision>82</cp:revision>
  <dcterms:created xsi:type="dcterms:W3CDTF">2011-02-20T19:57:05Z</dcterms:created>
  <dcterms:modified xsi:type="dcterms:W3CDTF">2017-06-11T20:43:30Z</dcterms:modified>
</cp:coreProperties>
</file>